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95" r:id="rId2"/>
    <p:sldId id="298" r:id="rId3"/>
    <p:sldId id="345" r:id="rId4"/>
    <p:sldId id="364" r:id="rId5"/>
    <p:sldId id="365" r:id="rId6"/>
    <p:sldId id="366" r:id="rId7"/>
    <p:sldId id="363" r:id="rId8"/>
    <p:sldId id="299" r:id="rId9"/>
    <p:sldId id="347" r:id="rId10"/>
    <p:sldId id="346" r:id="rId11"/>
    <p:sldId id="344" r:id="rId12"/>
    <p:sldId id="367" r:id="rId13"/>
    <p:sldId id="351" r:id="rId14"/>
    <p:sldId id="370" r:id="rId15"/>
    <p:sldId id="349" r:id="rId16"/>
    <p:sldId id="369" r:id="rId17"/>
    <p:sldId id="371" r:id="rId18"/>
    <p:sldId id="396" r:id="rId19"/>
    <p:sldId id="397" r:id="rId20"/>
    <p:sldId id="372" r:id="rId21"/>
    <p:sldId id="395" r:id="rId22"/>
    <p:sldId id="374" r:id="rId23"/>
    <p:sldId id="401" r:id="rId24"/>
    <p:sldId id="375" r:id="rId25"/>
    <p:sldId id="398"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9" r:id="rId39"/>
    <p:sldId id="390" r:id="rId40"/>
    <p:sldId id="388" r:id="rId41"/>
    <p:sldId id="391" r:id="rId42"/>
    <p:sldId id="392" r:id="rId43"/>
    <p:sldId id="399" r:id="rId44"/>
    <p:sldId id="402" r:id="rId45"/>
  </p:sldIdLst>
  <p:sldSz cx="12192000" cy="6858000"/>
  <p:notesSz cx="6797675" cy="99266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000000"/>
    <a:srgbClr val="62534A"/>
    <a:srgbClr val="FFFFFF"/>
    <a:srgbClr val="584A42"/>
    <a:srgbClr val="FF5050"/>
    <a:srgbClr val="B96262"/>
    <a:srgbClr val="FF6699"/>
    <a:srgbClr val="75635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58" d="100"/>
          <a:sy n="58" d="100"/>
        </p:scale>
        <p:origin x="42" y="132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41E103-433B-4235-83BE-C4D2DB941F8C}"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en-US"/>
        </a:p>
      </dgm:t>
    </dgm:pt>
    <dgm:pt modelId="{AD99F232-9622-4F69-BCA6-968F920D0DD0}">
      <dgm:prSet phldrT="[Text]" phldr="0"/>
      <dgm:spPr>
        <a:solidFill>
          <a:srgbClr val="FFCCCC"/>
        </a:solidFill>
      </dgm:spPr>
      <dgm:t>
        <a:bodyPr/>
        <a:lstStyle/>
        <a:p>
          <a:r>
            <a:rPr lang="en-US" b="1" dirty="0" smtClean="0">
              <a:solidFill>
                <a:srgbClr val="755963"/>
              </a:solidFill>
              <a:effectLst>
                <a:outerShdw blurRad="38100" dist="38100" dir="2700000" algn="tl">
                  <a:srgbClr val="000000">
                    <a:alpha val="43137"/>
                  </a:srgbClr>
                </a:outerShdw>
              </a:effectLst>
              <a:latin typeface="Century Gothic" panose="020B0502020202020204" pitchFamily="34" charset="0"/>
            </a:rPr>
            <a:t>a letter</a:t>
          </a:r>
          <a:endParaRPr lang="en-US" b="1" dirty="0">
            <a:solidFill>
              <a:srgbClr val="755963"/>
            </a:solidFill>
            <a:effectLst>
              <a:outerShdw blurRad="38100" dist="38100" dir="2700000" algn="tl">
                <a:srgbClr val="000000">
                  <a:alpha val="43137"/>
                </a:srgbClr>
              </a:outerShdw>
            </a:effectLst>
            <a:latin typeface="Century Gothic" panose="020B0502020202020204" pitchFamily="34" charset="0"/>
          </a:endParaRPr>
        </a:p>
      </dgm:t>
    </dgm:pt>
    <dgm:pt modelId="{A059A1F4-17FC-487E-B0BC-CE06424BACC2}" type="parTrans" cxnId="{B9308BB3-E048-4C40-9363-A06A129FF5A0}">
      <dgm:prSet/>
      <dgm:spPr/>
      <dgm:t>
        <a:bodyPr/>
        <a:lstStyle/>
        <a:p>
          <a:endParaRPr lang="en-US"/>
        </a:p>
      </dgm:t>
    </dgm:pt>
    <dgm:pt modelId="{860CDA8C-8BAB-4B10-9067-DBCACBF91877}" type="sibTrans" cxnId="{B9308BB3-E048-4C40-9363-A06A129FF5A0}">
      <dgm:prSet/>
      <dgm:spPr>
        <a:ln>
          <a:solidFill>
            <a:srgbClr val="FF9999"/>
          </a:solidFill>
        </a:ln>
      </dgm:spPr>
      <dgm:t>
        <a:bodyPr/>
        <a:lstStyle/>
        <a:p>
          <a:endParaRPr lang="en-US"/>
        </a:p>
      </dgm:t>
    </dgm:pt>
    <dgm:pt modelId="{1484A58D-D9A6-4C6F-8442-2FAED7AF6455}">
      <dgm:prSet phldrT="[Text]" phldr="0"/>
      <dgm:spPr>
        <a:solidFill>
          <a:srgbClr val="E5AAA4"/>
        </a:solidFill>
      </dgm:spPr>
      <dgm:t>
        <a:bodyPr/>
        <a:lstStyle/>
        <a:p>
          <a:r>
            <a:rPr lang="en-US" b="1" dirty="0" smtClean="0">
              <a:solidFill>
                <a:srgbClr val="755963"/>
              </a:solidFill>
              <a:effectLst>
                <a:outerShdw blurRad="38100" dist="38100" dir="2700000" algn="tl">
                  <a:srgbClr val="000000">
                    <a:alpha val="43137"/>
                  </a:srgbClr>
                </a:outerShdw>
              </a:effectLst>
              <a:latin typeface="Century Gothic" panose="020B0502020202020204" pitchFamily="34" charset="0"/>
            </a:rPr>
            <a:t>a 2D artwork</a:t>
          </a:r>
          <a:endParaRPr lang="en-US" b="1" dirty="0">
            <a:solidFill>
              <a:srgbClr val="755963"/>
            </a:solidFill>
            <a:effectLst>
              <a:outerShdw blurRad="38100" dist="38100" dir="2700000" algn="tl">
                <a:srgbClr val="000000">
                  <a:alpha val="43137"/>
                </a:srgbClr>
              </a:outerShdw>
            </a:effectLst>
            <a:latin typeface="Century Gothic" panose="020B0502020202020204" pitchFamily="34" charset="0"/>
          </a:endParaRPr>
        </a:p>
      </dgm:t>
    </dgm:pt>
    <dgm:pt modelId="{D7549B13-FC1B-4C28-8318-54D49549E8F3}" type="parTrans" cxnId="{839F9BA8-66A2-468C-812C-46EEC33228E0}">
      <dgm:prSet/>
      <dgm:spPr/>
      <dgm:t>
        <a:bodyPr/>
        <a:lstStyle/>
        <a:p>
          <a:endParaRPr lang="en-US"/>
        </a:p>
      </dgm:t>
    </dgm:pt>
    <dgm:pt modelId="{C899E877-AAED-40D5-BE4B-67A74D2684F2}" type="sibTrans" cxnId="{839F9BA8-66A2-468C-812C-46EEC33228E0}">
      <dgm:prSet/>
      <dgm:spPr/>
      <dgm:t>
        <a:bodyPr/>
        <a:lstStyle/>
        <a:p>
          <a:endParaRPr lang="en-US"/>
        </a:p>
      </dgm:t>
    </dgm:pt>
    <dgm:pt modelId="{86628523-BDC8-4561-8540-8D1599B9648E}" type="pres">
      <dgm:prSet presAssocID="{AA41E103-433B-4235-83BE-C4D2DB941F8C}" presName="cycle" presStyleCnt="0">
        <dgm:presLayoutVars>
          <dgm:dir/>
          <dgm:resizeHandles val="exact"/>
        </dgm:presLayoutVars>
      </dgm:prSet>
      <dgm:spPr/>
      <dgm:t>
        <a:bodyPr/>
        <a:lstStyle/>
        <a:p>
          <a:endParaRPr lang="zh-TW" altLang="en-US"/>
        </a:p>
      </dgm:t>
    </dgm:pt>
    <dgm:pt modelId="{741DADC2-BF89-4368-8E2A-EEA4EF9D28F0}" type="pres">
      <dgm:prSet presAssocID="{AD99F232-9622-4F69-BCA6-968F920D0DD0}" presName="node" presStyleLbl="node1" presStyleIdx="0" presStyleCnt="2">
        <dgm:presLayoutVars>
          <dgm:bulletEnabled val="1"/>
        </dgm:presLayoutVars>
      </dgm:prSet>
      <dgm:spPr>
        <a:prstGeom prst="snip2DiagRect">
          <a:avLst/>
        </a:prstGeom>
      </dgm:spPr>
      <dgm:t>
        <a:bodyPr/>
        <a:lstStyle/>
        <a:p>
          <a:endParaRPr lang="zh-TW" altLang="en-US"/>
        </a:p>
      </dgm:t>
    </dgm:pt>
    <dgm:pt modelId="{63C0A667-1163-4073-BD31-FBD43CA0867D}" type="pres">
      <dgm:prSet presAssocID="{AD99F232-9622-4F69-BCA6-968F920D0DD0}" presName="spNode" presStyleCnt="0"/>
      <dgm:spPr/>
    </dgm:pt>
    <dgm:pt modelId="{CD9F89C1-98B4-496A-AA39-D43A65A5C6D5}" type="pres">
      <dgm:prSet presAssocID="{860CDA8C-8BAB-4B10-9067-DBCACBF91877}" presName="sibTrans" presStyleLbl="sibTrans1D1" presStyleIdx="0" presStyleCnt="2"/>
      <dgm:spPr/>
      <dgm:t>
        <a:bodyPr/>
        <a:lstStyle/>
        <a:p>
          <a:endParaRPr lang="zh-TW" altLang="en-US"/>
        </a:p>
      </dgm:t>
    </dgm:pt>
    <dgm:pt modelId="{A0CF1DE5-5406-4386-8704-BF31CC74EFEC}" type="pres">
      <dgm:prSet presAssocID="{1484A58D-D9A6-4C6F-8442-2FAED7AF6455}" presName="node" presStyleLbl="node1" presStyleIdx="1" presStyleCnt="2">
        <dgm:presLayoutVars>
          <dgm:bulletEnabled val="1"/>
        </dgm:presLayoutVars>
      </dgm:prSet>
      <dgm:spPr>
        <a:prstGeom prst="snip2DiagRect">
          <a:avLst/>
        </a:prstGeom>
      </dgm:spPr>
      <dgm:t>
        <a:bodyPr/>
        <a:lstStyle/>
        <a:p>
          <a:endParaRPr lang="zh-TW" altLang="en-US"/>
        </a:p>
      </dgm:t>
    </dgm:pt>
    <dgm:pt modelId="{7E6A6B81-3BEE-4A66-9083-7B86D9920AEF}" type="pres">
      <dgm:prSet presAssocID="{1484A58D-D9A6-4C6F-8442-2FAED7AF6455}" presName="spNode" presStyleCnt="0"/>
      <dgm:spPr/>
    </dgm:pt>
    <dgm:pt modelId="{3A204F93-FE85-475A-8277-8F624E1B2351}" type="pres">
      <dgm:prSet presAssocID="{C899E877-AAED-40D5-BE4B-67A74D2684F2}" presName="sibTrans" presStyleLbl="sibTrans1D1" presStyleIdx="1" presStyleCnt="2"/>
      <dgm:spPr/>
      <dgm:t>
        <a:bodyPr/>
        <a:lstStyle/>
        <a:p>
          <a:endParaRPr lang="zh-TW" altLang="en-US"/>
        </a:p>
      </dgm:t>
    </dgm:pt>
  </dgm:ptLst>
  <dgm:cxnLst>
    <dgm:cxn modelId="{36F14C79-1DF1-4A9C-9A71-217F016D21AB}" type="presOf" srcId="{AA41E103-433B-4235-83BE-C4D2DB941F8C}" destId="{86628523-BDC8-4561-8540-8D1599B9648E}" srcOrd="0" destOrd="0" presId="urn:microsoft.com/office/officeart/2005/8/layout/cycle6"/>
    <dgm:cxn modelId="{B9308BB3-E048-4C40-9363-A06A129FF5A0}" srcId="{AA41E103-433B-4235-83BE-C4D2DB941F8C}" destId="{AD99F232-9622-4F69-BCA6-968F920D0DD0}" srcOrd="0" destOrd="0" parTransId="{A059A1F4-17FC-487E-B0BC-CE06424BACC2}" sibTransId="{860CDA8C-8BAB-4B10-9067-DBCACBF91877}"/>
    <dgm:cxn modelId="{C8781174-D6C4-4809-8A73-83020807A8EC}" type="presOf" srcId="{1484A58D-D9A6-4C6F-8442-2FAED7AF6455}" destId="{A0CF1DE5-5406-4386-8704-BF31CC74EFEC}" srcOrd="0" destOrd="0" presId="urn:microsoft.com/office/officeart/2005/8/layout/cycle6"/>
    <dgm:cxn modelId="{839F9BA8-66A2-468C-812C-46EEC33228E0}" srcId="{AA41E103-433B-4235-83BE-C4D2DB941F8C}" destId="{1484A58D-D9A6-4C6F-8442-2FAED7AF6455}" srcOrd="1" destOrd="0" parTransId="{D7549B13-FC1B-4C28-8318-54D49549E8F3}" sibTransId="{C899E877-AAED-40D5-BE4B-67A74D2684F2}"/>
    <dgm:cxn modelId="{7A82E485-1DCE-4A82-8DA6-25E8CA136444}" type="presOf" srcId="{C899E877-AAED-40D5-BE4B-67A74D2684F2}" destId="{3A204F93-FE85-475A-8277-8F624E1B2351}" srcOrd="0" destOrd="0" presId="urn:microsoft.com/office/officeart/2005/8/layout/cycle6"/>
    <dgm:cxn modelId="{5CFB832F-9012-4057-BD86-6B8E70C733F4}" type="presOf" srcId="{AD99F232-9622-4F69-BCA6-968F920D0DD0}" destId="{741DADC2-BF89-4368-8E2A-EEA4EF9D28F0}" srcOrd="0" destOrd="0" presId="urn:microsoft.com/office/officeart/2005/8/layout/cycle6"/>
    <dgm:cxn modelId="{16FD19AE-AD26-4480-A334-92ED3CA16F66}" type="presOf" srcId="{860CDA8C-8BAB-4B10-9067-DBCACBF91877}" destId="{CD9F89C1-98B4-496A-AA39-D43A65A5C6D5}" srcOrd="0" destOrd="0" presId="urn:microsoft.com/office/officeart/2005/8/layout/cycle6"/>
    <dgm:cxn modelId="{B400FC15-3BB6-4513-91F3-5CD742701BBD}" type="presParOf" srcId="{86628523-BDC8-4561-8540-8D1599B9648E}" destId="{741DADC2-BF89-4368-8E2A-EEA4EF9D28F0}" srcOrd="0" destOrd="0" presId="urn:microsoft.com/office/officeart/2005/8/layout/cycle6"/>
    <dgm:cxn modelId="{0BDEDABA-7639-45DE-AA94-30899C07AFF0}" type="presParOf" srcId="{86628523-BDC8-4561-8540-8D1599B9648E}" destId="{63C0A667-1163-4073-BD31-FBD43CA0867D}" srcOrd="1" destOrd="0" presId="urn:microsoft.com/office/officeart/2005/8/layout/cycle6"/>
    <dgm:cxn modelId="{EE2C8AA2-14F4-4E40-9F5D-92A28E03E669}" type="presParOf" srcId="{86628523-BDC8-4561-8540-8D1599B9648E}" destId="{CD9F89C1-98B4-496A-AA39-D43A65A5C6D5}" srcOrd="2" destOrd="0" presId="urn:microsoft.com/office/officeart/2005/8/layout/cycle6"/>
    <dgm:cxn modelId="{B0720021-04B6-4C0B-AB57-FE0F4018574C}" type="presParOf" srcId="{86628523-BDC8-4561-8540-8D1599B9648E}" destId="{A0CF1DE5-5406-4386-8704-BF31CC74EFEC}" srcOrd="3" destOrd="0" presId="urn:microsoft.com/office/officeart/2005/8/layout/cycle6"/>
    <dgm:cxn modelId="{760BBF53-D1C4-4715-BD27-5EB744896157}" type="presParOf" srcId="{86628523-BDC8-4561-8540-8D1599B9648E}" destId="{7E6A6B81-3BEE-4A66-9083-7B86D9920AEF}" srcOrd="4" destOrd="0" presId="urn:microsoft.com/office/officeart/2005/8/layout/cycle6"/>
    <dgm:cxn modelId="{F2AAE1D4-A779-4951-815B-DDAA79FEEDD8}" type="presParOf" srcId="{86628523-BDC8-4561-8540-8D1599B9648E}" destId="{3A204F93-FE85-475A-8277-8F624E1B2351}"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0B5E937-9541-4112-9D24-2F6955E41100}"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C56925B9-660B-435F-A440-38B898CD8742}">
      <dgm:prSet custT="1"/>
      <dgm:spPr>
        <a:solidFill>
          <a:srgbClr val="FAC8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kumimoji="0" lang="en-US" altLang="zh-CN" sz="2400" b="1" i="0" u="none" strike="noStrike" cap="none" spc="0" normalizeH="0" baseline="0" noProof="0" dirty="0" smtClean="0">
              <a:ln>
                <a:noFill/>
              </a:ln>
              <a:solidFill>
                <a:srgbClr val="756359"/>
              </a:solidFill>
              <a:effectLst/>
              <a:uLnTx/>
              <a:uFillTx/>
              <a:latin typeface="+mj-lt"/>
              <a:cs typeface="+mn-ea"/>
              <a:sym typeface="+mn-lt"/>
            </a:rPr>
            <a:t>Identifying the focus,</a:t>
          </a:r>
          <a:r>
            <a:rPr kumimoji="0" lang="en-US" altLang="zh-CN" sz="2400" b="1" i="0" u="none" strike="noStrike" cap="none" spc="0" normalizeH="0" noProof="0" dirty="0" smtClean="0">
              <a:ln>
                <a:noFill/>
              </a:ln>
              <a:solidFill>
                <a:srgbClr val="756359"/>
              </a:solidFill>
              <a:effectLst/>
              <a:uLnTx/>
              <a:uFillTx/>
              <a:latin typeface="+mj-lt"/>
              <a:cs typeface="+mn-ea"/>
              <a:sym typeface="+mn-lt"/>
            </a:rPr>
            <a:t> recipient(s) and SOW</a:t>
          </a:r>
          <a:endParaRPr lang="en-US" sz="2400" b="1" dirty="0">
            <a:effectLst/>
            <a:latin typeface="+mj-lt"/>
          </a:endParaRPr>
        </a:p>
      </dgm:t>
    </dgm:pt>
    <dgm:pt modelId="{22B59B33-404C-4788-AEED-54E4D8600B9D}" type="parTrans" cxnId="{28C853E3-0A93-4DC0-A9E1-0BBF1A6DC517}">
      <dgm:prSet/>
      <dgm:spPr/>
      <dgm:t>
        <a:bodyPr/>
        <a:lstStyle/>
        <a:p>
          <a:endParaRPr lang="en-US"/>
        </a:p>
      </dgm:t>
    </dgm:pt>
    <dgm:pt modelId="{5A228082-94E6-480A-8BD5-83D1482BEE03}" type="sibTrans" cxnId="{28C853E3-0A93-4DC0-A9E1-0BBF1A6DC517}">
      <dgm:prSet phldrT="01" phldr="0"/>
      <dgm:spPr/>
      <dgm:t>
        <a:bodyPr/>
        <a:lstStyle/>
        <a:p>
          <a:r>
            <a:rPr lang="en-US" b="1" dirty="0">
              <a:solidFill>
                <a:srgbClr val="756359"/>
              </a:solidFill>
              <a:effectLst>
                <a:outerShdw blurRad="38100" dist="38100" dir="2700000" algn="tl">
                  <a:srgbClr val="000000">
                    <a:alpha val="43137"/>
                  </a:srgbClr>
                </a:outerShdw>
              </a:effectLst>
              <a:latin typeface="+mn-lt"/>
            </a:rPr>
            <a:t>01</a:t>
          </a:r>
        </a:p>
      </dgm:t>
    </dgm:pt>
    <dgm:pt modelId="{DBB369BF-D5D8-4BE9-813E-87D61359D92B}">
      <dgm:prSet custT="1"/>
      <dgm:spPr>
        <a:solidFill>
          <a:srgbClr val="E0A8A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sz="2400" b="1" dirty="0" smtClean="0">
              <a:solidFill>
                <a:srgbClr val="756359"/>
              </a:solidFill>
              <a:latin typeface="+mj-lt"/>
              <a:cs typeface="+mn-ea"/>
              <a:sym typeface="+mn-lt"/>
            </a:rPr>
            <a:t>Generating ideas &amp; enriching the content</a:t>
          </a:r>
          <a:endParaRPr lang="en-US" sz="2400" b="1" dirty="0">
            <a:effectLst>
              <a:outerShdw blurRad="38100" dist="38100" dir="2700000" algn="tl">
                <a:srgbClr val="000000">
                  <a:alpha val="43137"/>
                </a:srgbClr>
              </a:outerShdw>
            </a:effectLst>
            <a:latin typeface="+mj-lt"/>
          </a:endParaRPr>
        </a:p>
      </dgm:t>
    </dgm:pt>
    <dgm:pt modelId="{3300BE27-1AB8-4002-8F65-A01EB3628723}" type="parTrans" cxnId="{0B1DA00A-BD18-4466-8D57-52A41515FB49}">
      <dgm:prSet/>
      <dgm:spPr/>
      <dgm:t>
        <a:bodyPr/>
        <a:lstStyle/>
        <a:p>
          <a:endParaRPr lang="en-US"/>
        </a:p>
      </dgm:t>
    </dgm:pt>
    <dgm:pt modelId="{52D167EA-2C63-497B-A5AA-D669D554847F}" type="sibTrans" cxnId="{0B1DA00A-BD18-4466-8D57-52A41515FB49}">
      <dgm:prSet phldrT="02" phldr="0"/>
      <dgm:spPr/>
      <dgm:t>
        <a:bodyPr/>
        <a:lstStyle/>
        <a:p>
          <a:r>
            <a:rPr lang="en-US" b="1" dirty="0">
              <a:solidFill>
                <a:srgbClr val="756359"/>
              </a:solidFill>
              <a:effectLst>
                <a:outerShdw blurRad="38100" dist="38100" dir="2700000" algn="tl">
                  <a:srgbClr val="000000">
                    <a:alpha val="43137"/>
                  </a:srgbClr>
                </a:outerShdw>
              </a:effectLst>
              <a:latin typeface="+mn-lt"/>
            </a:rPr>
            <a:t>02</a:t>
          </a:r>
        </a:p>
      </dgm:t>
    </dgm:pt>
    <dgm:pt modelId="{D98FC8A1-8C52-460C-94E8-9D2C310CB8A6}">
      <dgm:prSet custT="1"/>
      <dgm:spPr>
        <a:solidFill>
          <a:srgbClr val="9A7F7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sz="2400" b="1" dirty="0" smtClean="0">
              <a:solidFill>
                <a:schemeClr val="bg1"/>
              </a:solidFill>
              <a:latin typeface="+mj-lt"/>
              <a:cs typeface="+mn-ea"/>
              <a:sym typeface="+mn-lt"/>
            </a:rPr>
            <a:t>Organising the content systematically</a:t>
          </a:r>
          <a:endParaRPr lang="en-US" sz="2400" b="1" dirty="0">
            <a:solidFill>
              <a:schemeClr val="bg1"/>
            </a:solidFill>
            <a:effectLst>
              <a:outerShdw blurRad="38100" dist="38100" dir="2700000" algn="tl">
                <a:srgbClr val="000000">
                  <a:alpha val="43137"/>
                </a:srgbClr>
              </a:outerShdw>
            </a:effectLst>
            <a:latin typeface="+mj-lt"/>
          </a:endParaRPr>
        </a:p>
      </dgm:t>
    </dgm:pt>
    <dgm:pt modelId="{13C04E02-83BD-49F8-B852-F902B5CD83A7}" type="parTrans" cxnId="{589CD601-CEA8-499F-9220-760B2D65F702}">
      <dgm:prSet/>
      <dgm:spPr/>
      <dgm:t>
        <a:bodyPr/>
        <a:lstStyle/>
        <a:p>
          <a:endParaRPr lang="en-US"/>
        </a:p>
      </dgm:t>
    </dgm:pt>
    <dgm:pt modelId="{F8EC1DF4-EC1D-4D30-B6F2-995F20B39D83}" type="sibTrans" cxnId="{589CD601-CEA8-499F-9220-760B2D65F702}">
      <dgm:prSet phldrT="03" phldr="0"/>
      <dgm:spPr/>
      <dgm:t>
        <a:bodyPr/>
        <a:lstStyle/>
        <a:p>
          <a:r>
            <a:rPr lang="en-US" b="1" dirty="0">
              <a:solidFill>
                <a:schemeClr val="bg1"/>
              </a:solidFill>
              <a:effectLst>
                <a:outerShdw blurRad="38100" dist="38100" dir="2700000" algn="tl">
                  <a:srgbClr val="000000">
                    <a:alpha val="43137"/>
                  </a:srgbClr>
                </a:outerShdw>
              </a:effectLst>
              <a:latin typeface="+mn-lt"/>
            </a:rPr>
            <a:t>03</a:t>
          </a:r>
        </a:p>
      </dgm:t>
    </dgm:pt>
    <dgm:pt modelId="{D8C5713D-5075-4DAA-BEA2-C25DDBBEDA85}" type="pres">
      <dgm:prSet presAssocID="{C0B5E937-9541-4112-9D24-2F6955E41100}" presName="Name0" presStyleCnt="0">
        <dgm:presLayoutVars>
          <dgm:animLvl val="lvl"/>
          <dgm:resizeHandles val="exact"/>
        </dgm:presLayoutVars>
      </dgm:prSet>
      <dgm:spPr/>
      <dgm:t>
        <a:bodyPr/>
        <a:lstStyle/>
        <a:p>
          <a:endParaRPr lang="zh-TW" altLang="en-US"/>
        </a:p>
      </dgm:t>
    </dgm:pt>
    <dgm:pt modelId="{25B633C5-1A41-43DC-9AB4-B5FF9CD54E9E}" type="pres">
      <dgm:prSet presAssocID="{C56925B9-660B-435F-A440-38B898CD8742}" presName="compositeNode" presStyleCnt="0">
        <dgm:presLayoutVars>
          <dgm:bulletEnabled val="1"/>
        </dgm:presLayoutVars>
      </dgm:prSet>
      <dgm:spPr/>
    </dgm:pt>
    <dgm:pt modelId="{4FE23B91-17AC-4DB6-9B18-E8E737551330}" type="pres">
      <dgm:prSet presAssocID="{C56925B9-660B-435F-A440-38B898CD8742}" presName="bgRect" presStyleLbl="alignNode1" presStyleIdx="0" presStyleCnt="3" custScaleX="91913" custScaleY="97893" custLinFactNeighborX="-1148" custLinFactNeighborY="1369"/>
      <dgm:spPr/>
      <dgm:t>
        <a:bodyPr/>
        <a:lstStyle/>
        <a:p>
          <a:endParaRPr lang="zh-TW" altLang="en-US"/>
        </a:p>
      </dgm:t>
    </dgm:pt>
    <dgm:pt modelId="{4E03319B-7A2A-4642-BF1D-06296EEB8B8F}" type="pres">
      <dgm:prSet presAssocID="{5A228082-94E6-480A-8BD5-83D1482BEE03}" presName="sibTransNodeRect" presStyleLbl="alignNode1" presStyleIdx="0" presStyleCnt="3">
        <dgm:presLayoutVars>
          <dgm:chMax val="0"/>
          <dgm:bulletEnabled val="1"/>
        </dgm:presLayoutVars>
      </dgm:prSet>
      <dgm:spPr/>
      <dgm:t>
        <a:bodyPr/>
        <a:lstStyle/>
        <a:p>
          <a:endParaRPr lang="zh-TW" altLang="en-US"/>
        </a:p>
      </dgm:t>
    </dgm:pt>
    <dgm:pt modelId="{F2427E03-E24E-4174-9CA3-D9437DF21A18}" type="pres">
      <dgm:prSet presAssocID="{C56925B9-660B-435F-A440-38B898CD8742}" presName="nodeRect" presStyleLbl="alignNode1" presStyleIdx="0" presStyleCnt="3">
        <dgm:presLayoutVars>
          <dgm:bulletEnabled val="1"/>
        </dgm:presLayoutVars>
      </dgm:prSet>
      <dgm:spPr/>
      <dgm:t>
        <a:bodyPr/>
        <a:lstStyle/>
        <a:p>
          <a:endParaRPr lang="zh-TW" altLang="en-US"/>
        </a:p>
      </dgm:t>
    </dgm:pt>
    <dgm:pt modelId="{4543EC4B-7DE3-4881-80D0-F58EB9D9087B}" type="pres">
      <dgm:prSet presAssocID="{5A228082-94E6-480A-8BD5-83D1482BEE03}" presName="sibTrans" presStyleCnt="0"/>
      <dgm:spPr/>
    </dgm:pt>
    <dgm:pt modelId="{2B09F3DB-1814-47F1-A2B4-BFCC4581B41E}" type="pres">
      <dgm:prSet presAssocID="{DBB369BF-D5D8-4BE9-813E-87D61359D92B}" presName="compositeNode" presStyleCnt="0">
        <dgm:presLayoutVars>
          <dgm:bulletEnabled val="1"/>
        </dgm:presLayoutVars>
      </dgm:prSet>
      <dgm:spPr/>
    </dgm:pt>
    <dgm:pt modelId="{8FE64345-6781-4DCC-A7E2-82278157D2D9}" type="pres">
      <dgm:prSet presAssocID="{DBB369BF-D5D8-4BE9-813E-87D61359D92B}" presName="bgRect" presStyleLbl="alignNode1" presStyleIdx="1" presStyleCnt="3" custScaleX="91913" custScaleY="97893"/>
      <dgm:spPr/>
      <dgm:t>
        <a:bodyPr/>
        <a:lstStyle/>
        <a:p>
          <a:endParaRPr lang="zh-TW" altLang="en-US"/>
        </a:p>
      </dgm:t>
    </dgm:pt>
    <dgm:pt modelId="{650CE980-72EC-44E8-ACAA-6A14B9C24CD8}" type="pres">
      <dgm:prSet presAssocID="{52D167EA-2C63-497B-A5AA-D669D554847F}" presName="sibTransNodeRect" presStyleLbl="alignNode1" presStyleIdx="1" presStyleCnt="3">
        <dgm:presLayoutVars>
          <dgm:chMax val="0"/>
          <dgm:bulletEnabled val="1"/>
        </dgm:presLayoutVars>
      </dgm:prSet>
      <dgm:spPr/>
      <dgm:t>
        <a:bodyPr/>
        <a:lstStyle/>
        <a:p>
          <a:endParaRPr lang="zh-TW" altLang="en-US"/>
        </a:p>
      </dgm:t>
    </dgm:pt>
    <dgm:pt modelId="{0A0E09AB-6E3A-4021-AE13-D9B389CAB9FB}" type="pres">
      <dgm:prSet presAssocID="{DBB369BF-D5D8-4BE9-813E-87D61359D92B}" presName="nodeRect" presStyleLbl="alignNode1" presStyleIdx="1" presStyleCnt="3">
        <dgm:presLayoutVars>
          <dgm:bulletEnabled val="1"/>
        </dgm:presLayoutVars>
      </dgm:prSet>
      <dgm:spPr/>
      <dgm:t>
        <a:bodyPr/>
        <a:lstStyle/>
        <a:p>
          <a:endParaRPr lang="zh-TW" altLang="en-US"/>
        </a:p>
      </dgm:t>
    </dgm:pt>
    <dgm:pt modelId="{5863E5A5-977A-4640-A364-CDA68659CD25}" type="pres">
      <dgm:prSet presAssocID="{52D167EA-2C63-497B-A5AA-D669D554847F}" presName="sibTrans" presStyleCnt="0"/>
      <dgm:spPr/>
    </dgm:pt>
    <dgm:pt modelId="{8D0B5568-F84E-4974-A9D5-D83256944442}" type="pres">
      <dgm:prSet presAssocID="{D98FC8A1-8C52-460C-94E8-9D2C310CB8A6}" presName="compositeNode" presStyleCnt="0">
        <dgm:presLayoutVars>
          <dgm:bulletEnabled val="1"/>
        </dgm:presLayoutVars>
      </dgm:prSet>
      <dgm:spPr/>
    </dgm:pt>
    <dgm:pt modelId="{40275A52-CC4A-4CC7-9900-1E3AA3B2B810}" type="pres">
      <dgm:prSet presAssocID="{D98FC8A1-8C52-460C-94E8-9D2C310CB8A6}" presName="bgRect" presStyleLbl="alignNode1" presStyleIdx="2" presStyleCnt="3" custScaleX="91913" custScaleY="97893"/>
      <dgm:spPr/>
      <dgm:t>
        <a:bodyPr/>
        <a:lstStyle/>
        <a:p>
          <a:endParaRPr lang="zh-TW" altLang="en-US"/>
        </a:p>
      </dgm:t>
    </dgm:pt>
    <dgm:pt modelId="{A9BC9D71-72B3-44A4-B228-687DEF822E06}" type="pres">
      <dgm:prSet presAssocID="{F8EC1DF4-EC1D-4D30-B6F2-995F20B39D83}" presName="sibTransNodeRect" presStyleLbl="alignNode1" presStyleIdx="2" presStyleCnt="3">
        <dgm:presLayoutVars>
          <dgm:chMax val="0"/>
          <dgm:bulletEnabled val="1"/>
        </dgm:presLayoutVars>
      </dgm:prSet>
      <dgm:spPr/>
      <dgm:t>
        <a:bodyPr/>
        <a:lstStyle/>
        <a:p>
          <a:endParaRPr lang="zh-TW" altLang="en-US"/>
        </a:p>
      </dgm:t>
    </dgm:pt>
    <dgm:pt modelId="{F6923F31-F25D-42F5-B1EB-0E946C3FA96D}" type="pres">
      <dgm:prSet presAssocID="{D98FC8A1-8C52-460C-94E8-9D2C310CB8A6}" presName="nodeRect" presStyleLbl="alignNode1" presStyleIdx="2" presStyleCnt="3">
        <dgm:presLayoutVars>
          <dgm:bulletEnabled val="1"/>
        </dgm:presLayoutVars>
      </dgm:prSet>
      <dgm:spPr/>
      <dgm:t>
        <a:bodyPr/>
        <a:lstStyle/>
        <a:p>
          <a:endParaRPr lang="zh-TW" altLang="en-US"/>
        </a:p>
      </dgm:t>
    </dgm:pt>
  </dgm:ptLst>
  <dgm:cxnLst>
    <dgm:cxn modelId="{265BBCE7-F97B-437A-8805-64ED95DBC6C3}" type="presOf" srcId="{DBB369BF-D5D8-4BE9-813E-87D61359D92B}" destId="{8FE64345-6781-4DCC-A7E2-82278157D2D9}" srcOrd="0" destOrd="0" presId="urn:microsoft.com/office/officeart/2016/7/layout/LinearBlockProcessNumbered"/>
    <dgm:cxn modelId="{B561CA59-4453-415E-8A88-4095FCE2BF60}" type="presOf" srcId="{52D167EA-2C63-497B-A5AA-D669D554847F}" destId="{650CE980-72EC-44E8-ACAA-6A14B9C24CD8}" srcOrd="0" destOrd="0" presId="urn:microsoft.com/office/officeart/2016/7/layout/LinearBlockProcessNumbered"/>
    <dgm:cxn modelId="{50F7ED2A-FB43-4BB8-8871-3025B1EA464D}" type="presOf" srcId="{DBB369BF-D5D8-4BE9-813E-87D61359D92B}" destId="{0A0E09AB-6E3A-4021-AE13-D9B389CAB9FB}" srcOrd="1" destOrd="0" presId="urn:microsoft.com/office/officeart/2016/7/layout/LinearBlockProcessNumbered"/>
    <dgm:cxn modelId="{589CD601-CEA8-499F-9220-760B2D65F702}" srcId="{C0B5E937-9541-4112-9D24-2F6955E41100}" destId="{D98FC8A1-8C52-460C-94E8-9D2C310CB8A6}" srcOrd="2" destOrd="0" parTransId="{13C04E02-83BD-49F8-B852-F902B5CD83A7}" sibTransId="{F8EC1DF4-EC1D-4D30-B6F2-995F20B39D83}"/>
    <dgm:cxn modelId="{94BDB94D-133D-42C3-A8DF-A8CE79F02580}" type="presOf" srcId="{C0B5E937-9541-4112-9D24-2F6955E41100}" destId="{D8C5713D-5075-4DAA-BEA2-C25DDBBEDA85}" srcOrd="0" destOrd="0" presId="urn:microsoft.com/office/officeart/2016/7/layout/LinearBlockProcessNumbered"/>
    <dgm:cxn modelId="{E00BCB90-32B2-4A46-9B55-CD0CC8A670B3}" type="presOf" srcId="{C56925B9-660B-435F-A440-38B898CD8742}" destId="{F2427E03-E24E-4174-9CA3-D9437DF21A18}" srcOrd="1" destOrd="0" presId="urn:microsoft.com/office/officeart/2016/7/layout/LinearBlockProcessNumbered"/>
    <dgm:cxn modelId="{55EB081E-6EF1-411F-856B-CA12F331D296}" type="presOf" srcId="{D98FC8A1-8C52-460C-94E8-9D2C310CB8A6}" destId="{40275A52-CC4A-4CC7-9900-1E3AA3B2B810}" srcOrd="0" destOrd="0" presId="urn:microsoft.com/office/officeart/2016/7/layout/LinearBlockProcessNumbered"/>
    <dgm:cxn modelId="{0B1DA00A-BD18-4466-8D57-52A41515FB49}" srcId="{C0B5E937-9541-4112-9D24-2F6955E41100}" destId="{DBB369BF-D5D8-4BE9-813E-87D61359D92B}" srcOrd="1" destOrd="0" parTransId="{3300BE27-1AB8-4002-8F65-A01EB3628723}" sibTransId="{52D167EA-2C63-497B-A5AA-D669D554847F}"/>
    <dgm:cxn modelId="{28C853E3-0A93-4DC0-A9E1-0BBF1A6DC517}" srcId="{C0B5E937-9541-4112-9D24-2F6955E41100}" destId="{C56925B9-660B-435F-A440-38B898CD8742}" srcOrd="0" destOrd="0" parTransId="{22B59B33-404C-4788-AEED-54E4D8600B9D}" sibTransId="{5A228082-94E6-480A-8BD5-83D1482BEE03}"/>
    <dgm:cxn modelId="{E54A0F04-E3AA-4986-9143-FA91C3DF0922}" type="presOf" srcId="{D98FC8A1-8C52-460C-94E8-9D2C310CB8A6}" destId="{F6923F31-F25D-42F5-B1EB-0E946C3FA96D}" srcOrd="1" destOrd="0" presId="urn:microsoft.com/office/officeart/2016/7/layout/LinearBlockProcessNumbered"/>
    <dgm:cxn modelId="{6A46B3E2-3489-40B1-9C3B-CB0D15313CD8}" type="presOf" srcId="{C56925B9-660B-435F-A440-38B898CD8742}" destId="{4FE23B91-17AC-4DB6-9B18-E8E737551330}" srcOrd="0" destOrd="0" presId="urn:microsoft.com/office/officeart/2016/7/layout/LinearBlockProcessNumbered"/>
    <dgm:cxn modelId="{FD463C5C-7F76-4C00-B500-A961CEFB50CB}" type="presOf" srcId="{5A228082-94E6-480A-8BD5-83D1482BEE03}" destId="{4E03319B-7A2A-4642-BF1D-06296EEB8B8F}" srcOrd="0" destOrd="0" presId="urn:microsoft.com/office/officeart/2016/7/layout/LinearBlockProcessNumbered"/>
    <dgm:cxn modelId="{0021075E-67EF-4212-B47D-E3EA46E33A3A}" type="presOf" srcId="{F8EC1DF4-EC1D-4D30-B6F2-995F20B39D83}" destId="{A9BC9D71-72B3-44A4-B228-687DEF822E06}" srcOrd="0" destOrd="0" presId="urn:microsoft.com/office/officeart/2016/7/layout/LinearBlockProcessNumbered"/>
    <dgm:cxn modelId="{EE5507C7-CDBA-49B7-89B9-8D06A60229DD}" type="presParOf" srcId="{D8C5713D-5075-4DAA-BEA2-C25DDBBEDA85}" destId="{25B633C5-1A41-43DC-9AB4-B5FF9CD54E9E}" srcOrd="0" destOrd="0" presId="urn:microsoft.com/office/officeart/2016/7/layout/LinearBlockProcessNumbered"/>
    <dgm:cxn modelId="{1A158FFD-B872-41BC-AEFC-9CB6DB01ABDA}" type="presParOf" srcId="{25B633C5-1A41-43DC-9AB4-B5FF9CD54E9E}" destId="{4FE23B91-17AC-4DB6-9B18-E8E737551330}" srcOrd="0" destOrd="0" presId="urn:microsoft.com/office/officeart/2016/7/layout/LinearBlockProcessNumbered"/>
    <dgm:cxn modelId="{B8423391-B2B0-426D-A012-AD83EA9E46ED}" type="presParOf" srcId="{25B633C5-1A41-43DC-9AB4-B5FF9CD54E9E}" destId="{4E03319B-7A2A-4642-BF1D-06296EEB8B8F}" srcOrd="1" destOrd="0" presId="urn:microsoft.com/office/officeart/2016/7/layout/LinearBlockProcessNumbered"/>
    <dgm:cxn modelId="{B1CEBAF9-88D2-4260-944F-C5CC25463C90}" type="presParOf" srcId="{25B633C5-1A41-43DC-9AB4-B5FF9CD54E9E}" destId="{F2427E03-E24E-4174-9CA3-D9437DF21A18}" srcOrd="2" destOrd="0" presId="urn:microsoft.com/office/officeart/2016/7/layout/LinearBlockProcessNumbered"/>
    <dgm:cxn modelId="{29237102-9C22-4BFC-B300-24215BBC7C2F}" type="presParOf" srcId="{D8C5713D-5075-4DAA-BEA2-C25DDBBEDA85}" destId="{4543EC4B-7DE3-4881-80D0-F58EB9D9087B}" srcOrd="1" destOrd="0" presId="urn:microsoft.com/office/officeart/2016/7/layout/LinearBlockProcessNumbered"/>
    <dgm:cxn modelId="{363A3D14-1F7C-4F04-A383-42801FB98BFB}" type="presParOf" srcId="{D8C5713D-5075-4DAA-BEA2-C25DDBBEDA85}" destId="{2B09F3DB-1814-47F1-A2B4-BFCC4581B41E}" srcOrd="2" destOrd="0" presId="urn:microsoft.com/office/officeart/2016/7/layout/LinearBlockProcessNumbered"/>
    <dgm:cxn modelId="{2A75BBC8-9FAE-4770-8979-73A124AE5F64}" type="presParOf" srcId="{2B09F3DB-1814-47F1-A2B4-BFCC4581B41E}" destId="{8FE64345-6781-4DCC-A7E2-82278157D2D9}" srcOrd="0" destOrd="0" presId="urn:microsoft.com/office/officeart/2016/7/layout/LinearBlockProcessNumbered"/>
    <dgm:cxn modelId="{27F05B6D-C266-49E7-B604-28F8DAD33271}" type="presParOf" srcId="{2B09F3DB-1814-47F1-A2B4-BFCC4581B41E}" destId="{650CE980-72EC-44E8-ACAA-6A14B9C24CD8}" srcOrd="1" destOrd="0" presId="urn:microsoft.com/office/officeart/2016/7/layout/LinearBlockProcessNumbered"/>
    <dgm:cxn modelId="{AF085DBC-EE3E-447A-8ACB-3A1570282D05}" type="presParOf" srcId="{2B09F3DB-1814-47F1-A2B4-BFCC4581B41E}" destId="{0A0E09AB-6E3A-4021-AE13-D9B389CAB9FB}" srcOrd="2" destOrd="0" presId="urn:microsoft.com/office/officeart/2016/7/layout/LinearBlockProcessNumbered"/>
    <dgm:cxn modelId="{7ECED4B0-7B6D-4762-9437-4B548D4597D4}" type="presParOf" srcId="{D8C5713D-5075-4DAA-BEA2-C25DDBBEDA85}" destId="{5863E5A5-977A-4640-A364-CDA68659CD25}" srcOrd="3" destOrd="0" presId="urn:microsoft.com/office/officeart/2016/7/layout/LinearBlockProcessNumbered"/>
    <dgm:cxn modelId="{1AA526ED-91E0-411C-8A24-BA5721067B3F}" type="presParOf" srcId="{D8C5713D-5075-4DAA-BEA2-C25DDBBEDA85}" destId="{8D0B5568-F84E-4974-A9D5-D83256944442}" srcOrd="4" destOrd="0" presId="urn:microsoft.com/office/officeart/2016/7/layout/LinearBlockProcessNumbered"/>
    <dgm:cxn modelId="{E59077B2-7EAE-4F95-A4C2-2C89BADBDC64}" type="presParOf" srcId="{8D0B5568-F84E-4974-A9D5-D83256944442}" destId="{40275A52-CC4A-4CC7-9900-1E3AA3B2B810}" srcOrd="0" destOrd="0" presId="urn:microsoft.com/office/officeart/2016/7/layout/LinearBlockProcessNumbered"/>
    <dgm:cxn modelId="{63192399-1460-4399-B33D-A1204DA93874}" type="presParOf" srcId="{8D0B5568-F84E-4974-A9D5-D83256944442}" destId="{A9BC9D71-72B3-44A4-B228-687DEF822E06}" srcOrd="1" destOrd="0" presId="urn:microsoft.com/office/officeart/2016/7/layout/LinearBlockProcessNumbered"/>
    <dgm:cxn modelId="{FC2670E9-03B0-414F-BFD9-7B15A1D05BD3}" type="presParOf" srcId="{8D0B5568-F84E-4974-A9D5-D83256944442}" destId="{F6923F31-F25D-42F5-B1EB-0E946C3FA96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DADC2-BF89-4368-8E2A-EEA4EF9D28F0}">
      <dsp:nvSpPr>
        <dsp:cNvPr id="0" name=""/>
        <dsp:cNvSpPr/>
      </dsp:nvSpPr>
      <dsp:spPr>
        <a:xfrm>
          <a:off x="413" y="956906"/>
          <a:ext cx="2292969" cy="1490430"/>
        </a:xfrm>
        <a:prstGeom prst="snip2DiagRect">
          <a:avLst/>
        </a:prstGeom>
        <a:solidFill>
          <a:srgbClr val="FFCC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solidFill>
                <a:srgbClr val="755963"/>
              </a:solidFill>
              <a:effectLst>
                <a:outerShdw blurRad="38100" dist="38100" dir="2700000" algn="tl">
                  <a:srgbClr val="000000">
                    <a:alpha val="43137"/>
                  </a:srgbClr>
                </a:outerShdw>
              </a:effectLst>
              <a:latin typeface="Century Gothic" panose="020B0502020202020204" pitchFamily="34" charset="0"/>
            </a:rPr>
            <a:t>a letter</a:t>
          </a:r>
          <a:endParaRPr lang="en-US" sz="3400" b="1" kern="1200" dirty="0">
            <a:solidFill>
              <a:srgbClr val="755963"/>
            </a:solidFill>
            <a:effectLst>
              <a:outerShdw blurRad="38100" dist="38100" dir="2700000" algn="tl">
                <a:srgbClr val="000000">
                  <a:alpha val="43137"/>
                </a:srgbClr>
              </a:outerShdw>
            </a:effectLst>
            <a:latin typeface="Century Gothic" panose="020B0502020202020204" pitchFamily="34" charset="0"/>
          </a:endParaRPr>
        </a:p>
      </dsp:txBody>
      <dsp:txXfrm>
        <a:off x="124618" y="1081111"/>
        <a:ext cx="2044559" cy="1242020"/>
      </dsp:txXfrm>
    </dsp:sp>
    <dsp:sp modelId="{CD9F89C1-98B4-496A-AA39-D43A65A5C6D5}">
      <dsp:nvSpPr>
        <dsp:cNvPr id="0" name=""/>
        <dsp:cNvSpPr/>
      </dsp:nvSpPr>
      <dsp:spPr>
        <a:xfrm>
          <a:off x="1146898" y="438341"/>
          <a:ext cx="2527560" cy="2527560"/>
        </a:xfrm>
        <a:custGeom>
          <a:avLst/>
          <a:gdLst/>
          <a:ahLst/>
          <a:cxnLst/>
          <a:rect l="0" t="0" r="0" b="0"/>
          <a:pathLst>
            <a:path>
              <a:moveTo>
                <a:pt x="255266" y="502175"/>
              </a:moveTo>
              <a:arcTo wR="1263780" hR="1263780" stAng="13023552" swAng="6352897"/>
            </a:path>
          </a:pathLst>
        </a:custGeom>
        <a:noFill/>
        <a:ln w="6350" cap="flat" cmpd="sng" algn="ctr">
          <a:solidFill>
            <a:srgbClr val="FF9999"/>
          </a:solidFill>
          <a:prstDash val="solid"/>
          <a:miter lim="800000"/>
        </a:ln>
        <a:effectLst/>
      </dsp:spPr>
      <dsp:style>
        <a:lnRef idx="1">
          <a:scrgbClr r="0" g="0" b="0"/>
        </a:lnRef>
        <a:fillRef idx="0">
          <a:scrgbClr r="0" g="0" b="0"/>
        </a:fillRef>
        <a:effectRef idx="0">
          <a:scrgbClr r="0" g="0" b="0"/>
        </a:effectRef>
        <a:fontRef idx="minor"/>
      </dsp:style>
    </dsp:sp>
    <dsp:sp modelId="{A0CF1DE5-5406-4386-8704-BF31CC74EFEC}">
      <dsp:nvSpPr>
        <dsp:cNvPr id="0" name=""/>
        <dsp:cNvSpPr/>
      </dsp:nvSpPr>
      <dsp:spPr>
        <a:xfrm>
          <a:off x="2527973" y="956906"/>
          <a:ext cx="2292969" cy="1490430"/>
        </a:xfrm>
        <a:prstGeom prst="snip2DiagRect">
          <a:avLst/>
        </a:prstGeom>
        <a:solidFill>
          <a:srgbClr val="E5AA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solidFill>
                <a:srgbClr val="755963"/>
              </a:solidFill>
              <a:effectLst>
                <a:outerShdw blurRad="38100" dist="38100" dir="2700000" algn="tl">
                  <a:srgbClr val="000000">
                    <a:alpha val="43137"/>
                  </a:srgbClr>
                </a:outerShdw>
              </a:effectLst>
              <a:latin typeface="Century Gothic" panose="020B0502020202020204" pitchFamily="34" charset="0"/>
            </a:rPr>
            <a:t>a 2D artwork</a:t>
          </a:r>
          <a:endParaRPr lang="en-US" sz="3400" b="1" kern="1200" dirty="0">
            <a:solidFill>
              <a:srgbClr val="755963"/>
            </a:solidFill>
            <a:effectLst>
              <a:outerShdw blurRad="38100" dist="38100" dir="2700000" algn="tl">
                <a:srgbClr val="000000">
                  <a:alpha val="43137"/>
                </a:srgbClr>
              </a:outerShdw>
            </a:effectLst>
            <a:latin typeface="Century Gothic" panose="020B0502020202020204" pitchFamily="34" charset="0"/>
          </a:endParaRPr>
        </a:p>
      </dsp:txBody>
      <dsp:txXfrm>
        <a:off x="2652178" y="1081111"/>
        <a:ext cx="2044559" cy="1242020"/>
      </dsp:txXfrm>
    </dsp:sp>
    <dsp:sp modelId="{3A204F93-FE85-475A-8277-8F624E1B2351}">
      <dsp:nvSpPr>
        <dsp:cNvPr id="0" name=""/>
        <dsp:cNvSpPr/>
      </dsp:nvSpPr>
      <dsp:spPr>
        <a:xfrm>
          <a:off x="1146898" y="438341"/>
          <a:ext cx="2527560" cy="2527560"/>
        </a:xfrm>
        <a:custGeom>
          <a:avLst/>
          <a:gdLst/>
          <a:ahLst/>
          <a:cxnLst/>
          <a:rect l="0" t="0" r="0" b="0"/>
          <a:pathLst>
            <a:path>
              <a:moveTo>
                <a:pt x="2272293" y="2025384"/>
              </a:moveTo>
              <a:arcTo wR="1263780" hR="1263780" stAng="2223552" swAng="6352897"/>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23B91-17AC-4DB6-9B18-E8E737551330}">
      <dsp:nvSpPr>
        <dsp:cNvPr id="0" name=""/>
        <dsp:cNvSpPr/>
      </dsp:nvSpPr>
      <dsp:spPr>
        <a:xfrm>
          <a:off x="85782" y="58113"/>
          <a:ext cx="2699997" cy="2700013"/>
        </a:xfrm>
        <a:prstGeom prst="rect">
          <a:avLst/>
        </a:prstGeom>
        <a:solidFill>
          <a:srgbClr val="FAC8C8"/>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90165" tIns="0" rIns="290165" bIns="330200" numCol="1" spcCol="1270" anchor="t" anchorCtr="0">
          <a:noAutofit/>
        </a:bodyPr>
        <a:lstStyle/>
        <a:p>
          <a:pPr lvl="0" algn="l" defTabSz="1066800">
            <a:lnSpc>
              <a:spcPct val="90000"/>
            </a:lnSpc>
            <a:spcBef>
              <a:spcPct val="0"/>
            </a:spcBef>
            <a:spcAft>
              <a:spcPct val="35000"/>
            </a:spcAft>
          </a:pPr>
          <a:r>
            <a:rPr kumimoji="0" lang="en-US" altLang="zh-CN" sz="2400" b="1" i="0" u="none" strike="noStrike" kern="1200" cap="none" spc="0" normalizeH="0" baseline="0" noProof="0" dirty="0" smtClean="0">
              <a:ln>
                <a:noFill/>
              </a:ln>
              <a:solidFill>
                <a:srgbClr val="756359"/>
              </a:solidFill>
              <a:effectLst/>
              <a:uLnTx/>
              <a:uFillTx/>
              <a:latin typeface="+mj-lt"/>
              <a:cs typeface="+mn-ea"/>
              <a:sym typeface="+mn-lt"/>
            </a:rPr>
            <a:t>Identifying the focus,</a:t>
          </a:r>
          <a:r>
            <a:rPr kumimoji="0" lang="en-US" altLang="zh-CN" sz="2400" b="1" i="0" u="none" strike="noStrike" kern="1200" cap="none" spc="0" normalizeH="0" noProof="0" dirty="0" smtClean="0">
              <a:ln>
                <a:noFill/>
              </a:ln>
              <a:solidFill>
                <a:srgbClr val="756359"/>
              </a:solidFill>
              <a:effectLst/>
              <a:uLnTx/>
              <a:uFillTx/>
              <a:latin typeface="+mj-lt"/>
              <a:cs typeface="+mn-ea"/>
              <a:sym typeface="+mn-lt"/>
            </a:rPr>
            <a:t> recipient(s) and SOW</a:t>
          </a:r>
          <a:endParaRPr lang="en-US" sz="2400" b="1" kern="1200" dirty="0">
            <a:effectLst/>
            <a:latin typeface="+mj-lt"/>
          </a:endParaRPr>
        </a:p>
      </dsp:txBody>
      <dsp:txXfrm>
        <a:off x="85782" y="1138119"/>
        <a:ext cx="2699997" cy="1620007"/>
      </dsp:txXfrm>
    </dsp:sp>
    <dsp:sp modelId="{4E03319B-7A2A-4642-BF1D-06296EEB8B8F}">
      <dsp:nvSpPr>
        <dsp:cNvPr id="0" name=""/>
        <dsp:cNvSpPr/>
      </dsp:nvSpPr>
      <dsp:spPr>
        <a:xfrm>
          <a:off x="725" y="14528"/>
          <a:ext cx="2937558" cy="11032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0165" tIns="165100" rIns="290165" bIns="165100" numCol="1" spcCol="1270" anchor="ctr" anchorCtr="0">
          <a:noAutofit/>
        </a:bodyPr>
        <a:lstStyle/>
        <a:p>
          <a:pPr lvl="0" algn="l" defTabSz="2444750">
            <a:lnSpc>
              <a:spcPct val="90000"/>
            </a:lnSpc>
            <a:spcBef>
              <a:spcPct val="0"/>
            </a:spcBef>
            <a:spcAft>
              <a:spcPct val="35000"/>
            </a:spcAft>
          </a:pPr>
          <a:r>
            <a:rPr lang="en-US" sz="5500" b="1" kern="1200" dirty="0">
              <a:solidFill>
                <a:srgbClr val="756359"/>
              </a:solidFill>
              <a:effectLst>
                <a:outerShdw blurRad="38100" dist="38100" dir="2700000" algn="tl">
                  <a:srgbClr val="000000">
                    <a:alpha val="43137"/>
                  </a:srgbClr>
                </a:outerShdw>
              </a:effectLst>
              <a:latin typeface="+mn-lt"/>
            </a:rPr>
            <a:t>01</a:t>
          </a:r>
        </a:p>
      </dsp:txBody>
      <dsp:txXfrm>
        <a:off x="725" y="14528"/>
        <a:ext cx="2937558" cy="1103250"/>
      </dsp:txXfrm>
    </dsp:sp>
    <dsp:sp modelId="{8FE64345-6781-4DCC-A7E2-82278157D2D9}">
      <dsp:nvSpPr>
        <dsp:cNvPr id="0" name=""/>
        <dsp:cNvSpPr/>
      </dsp:nvSpPr>
      <dsp:spPr>
        <a:xfrm>
          <a:off x="3292068" y="43585"/>
          <a:ext cx="2699997" cy="2700013"/>
        </a:xfrm>
        <a:prstGeom prst="rect">
          <a:avLst/>
        </a:prstGeom>
        <a:solidFill>
          <a:srgbClr val="E0A8A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90165" tIns="0" rIns="290165" bIns="330200" numCol="1" spcCol="1270" anchor="t" anchorCtr="0">
          <a:noAutofit/>
        </a:bodyPr>
        <a:lstStyle/>
        <a:p>
          <a:pPr lvl="0" algn="l" defTabSz="1066800">
            <a:lnSpc>
              <a:spcPct val="90000"/>
            </a:lnSpc>
            <a:spcBef>
              <a:spcPct val="0"/>
            </a:spcBef>
            <a:spcAft>
              <a:spcPct val="35000"/>
            </a:spcAft>
          </a:pPr>
          <a:r>
            <a:rPr lang="en-US" altLang="zh-CN" sz="2400" b="1" kern="1200" dirty="0" smtClean="0">
              <a:solidFill>
                <a:srgbClr val="756359"/>
              </a:solidFill>
              <a:latin typeface="+mj-lt"/>
              <a:cs typeface="+mn-ea"/>
              <a:sym typeface="+mn-lt"/>
            </a:rPr>
            <a:t>Generating ideas &amp; enriching the content</a:t>
          </a:r>
          <a:endParaRPr lang="en-US" sz="2400" b="1" kern="1200" dirty="0">
            <a:effectLst>
              <a:outerShdw blurRad="38100" dist="38100" dir="2700000" algn="tl">
                <a:srgbClr val="000000">
                  <a:alpha val="43137"/>
                </a:srgbClr>
              </a:outerShdw>
            </a:effectLst>
            <a:latin typeface="+mj-lt"/>
          </a:endParaRPr>
        </a:p>
      </dsp:txBody>
      <dsp:txXfrm>
        <a:off x="3292068" y="1123590"/>
        <a:ext cx="2699997" cy="1620007"/>
      </dsp:txXfrm>
    </dsp:sp>
    <dsp:sp modelId="{650CE980-72EC-44E8-ACAA-6A14B9C24CD8}">
      <dsp:nvSpPr>
        <dsp:cNvPr id="0" name=""/>
        <dsp:cNvSpPr/>
      </dsp:nvSpPr>
      <dsp:spPr>
        <a:xfrm>
          <a:off x="3173288" y="14528"/>
          <a:ext cx="2937558" cy="11032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0165" tIns="165100" rIns="290165" bIns="165100" numCol="1" spcCol="1270" anchor="ctr" anchorCtr="0">
          <a:noAutofit/>
        </a:bodyPr>
        <a:lstStyle/>
        <a:p>
          <a:pPr lvl="0" algn="l" defTabSz="2444750">
            <a:lnSpc>
              <a:spcPct val="90000"/>
            </a:lnSpc>
            <a:spcBef>
              <a:spcPct val="0"/>
            </a:spcBef>
            <a:spcAft>
              <a:spcPct val="35000"/>
            </a:spcAft>
          </a:pPr>
          <a:r>
            <a:rPr lang="en-US" sz="5500" b="1" kern="1200" dirty="0">
              <a:solidFill>
                <a:srgbClr val="756359"/>
              </a:solidFill>
              <a:effectLst>
                <a:outerShdw blurRad="38100" dist="38100" dir="2700000" algn="tl">
                  <a:srgbClr val="000000">
                    <a:alpha val="43137"/>
                  </a:srgbClr>
                </a:outerShdw>
              </a:effectLst>
              <a:latin typeface="+mn-lt"/>
            </a:rPr>
            <a:t>02</a:t>
          </a:r>
        </a:p>
      </dsp:txBody>
      <dsp:txXfrm>
        <a:off x="3173288" y="14528"/>
        <a:ext cx="2937558" cy="1103250"/>
      </dsp:txXfrm>
    </dsp:sp>
    <dsp:sp modelId="{40275A52-CC4A-4CC7-9900-1E3AA3B2B810}">
      <dsp:nvSpPr>
        <dsp:cNvPr id="0" name=""/>
        <dsp:cNvSpPr/>
      </dsp:nvSpPr>
      <dsp:spPr>
        <a:xfrm>
          <a:off x="6464631" y="43585"/>
          <a:ext cx="2699997" cy="2700013"/>
        </a:xfrm>
        <a:prstGeom prst="rect">
          <a:avLst/>
        </a:prstGeom>
        <a:solidFill>
          <a:srgbClr val="9A7F7B"/>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90165" tIns="0" rIns="290165" bIns="330200" numCol="1" spcCol="1270" anchor="t" anchorCtr="0">
          <a:noAutofit/>
        </a:bodyPr>
        <a:lstStyle/>
        <a:p>
          <a:pPr lvl="0" algn="l" defTabSz="1066800">
            <a:lnSpc>
              <a:spcPct val="90000"/>
            </a:lnSpc>
            <a:spcBef>
              <a:spcPct val="0"/>
            </a:spcBef>
            <a:spcAft>
              <a:spcPct val="35000"/>
            </a:spcAft>
          </a:pPr>
          <a:r>
            <a:rPr lang="en-US" altLang="zh-CN" sz="2400" b="1" kern="1200" dirty="0" smtClean="0">
              <a:solidFill>
                <a:schemeClr val="bg1"/>
              </a:solidFill>
              <a:latin typeface="+mj-lt"/>
              <a:cs typeface="+mn-ea"/>
              <a:sym typeface="+mn-lt"/>
            </a:rPr>
            <a:t>Organising the content systematically</a:t>
          </a:r>
          <a:endParaRPr lang="en-US" sz="2400" b="1" kern="1200" dirty="0">
            <a:solidFill>
              <a:schemeClr val="bg1"/>
            </a:solidFill>
            <a:effectLst>
              <a:outerShdw blurRad="38100" dist="38100" dir="2700000" algn="tl">
                <a:srgbClr val="000000">
                  <a:alpha val="43137"/>
                </a:srgbClr>
              </a:outerShdw>
            </a:effectLst>
            <a:latin typeface="+mj-lt"/>
          </a:endParaRPr>
        </a:p>
      </dsp:txBody>
      <dsp:txXfrm>
        <a:off x="6464631" y="1123590"/>
        <a:ext cx="2699997" cy="1620007"/>
      </dsp:txXfrm>
    </dsp:sp>
    <dsp:sp modelId="{A9BC9D71-72B3-44A4-B228-687DEF822E06}">
      <dsp:nvSpPr>
        <dsp:cNvPr id="0" name=""/>
        <dsp:cNvSpPr/>
      </dsp:nvSpPr>
      <dsp:spPr>
        <a:xfrm>
          <a:off x="6345851" y="14528"/>
          <a:ext cx="2937558" cy="11032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0165" tIns="165100" rIns="290165" bIns="165100" numCol="1" spcCol="1270" anchor="ctr" anchorCtr="0">
          <a:noAutofit/>
        </a:bodyPr>
        <a:lstStyle/>
        <a:p>
          <a:pPr lvl="0" algn="l" defTabSz="2444750">
            <a:lnSpc>
              <a:spcPct val="90000"/>
            </a:lnSpc>
            <a:spcBef>
              <a:spcPct val="0"/>
            </a:spcBef>
            <a:spcAft>
              <a:spcPct val="35000"/>
            </a:spcAft>
          </a:pPr>
          <a:r>
            <a:rPr lang="en-US" sz="5500" b="1" kern="1200" dirty="0">
              <a:solidFill>
                <a:schemeClr val="bg1"/>
              </a:solidFill>
              <a:effectLst>
                <a:outerShdw blurRad="38100" dist="38100" dir="2700000" algn="tl">
                  <a:srgbClr val="000000">
                    <a:alpha val="43137"/>
                  </a:srgbClr>
                </a:outerShdw>
              </a:effectLst>
              <a:latin typeface="+mn-lt"/>
            </a:rPr>
            <a:t>03</a:t>
          </a:r>
        </a:p>
      </dsp:txBody>
      <dsp:txXfrm>
        <a:off x="6345851" y="14528"/>
        <a:ext cx="2937558" cy="110325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7FD62F4C-A380-402B-8E5E-CF096C64E80C}" type="datetimeFigureOut">
              <a:rPr lang="zh-HK" altLang="en-US" smtClean="0"/>
              <a:t>15/11/2023</a:t>
            </a:fld>
            <a:endParaRPr lang="zh-HK"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A939F2ED-F6BA-409E-A9B2-1CF73912473D}" type="slidenum">
              <a:rPr lang="zh-HK" altLang="en-US" smtClean="0"/>
              <a:t>‹#›</a:t>
            </a:fld>
            <a:endParaRPr lang="zh-HK" altLang="en-US"/>
          </a:p>
        </p:txBody>
      </p:sp>
    </p:spTree>
    <p:extLst>
      <p:ext uri="{BB962C8B-B14F-4D97-AF65-F5344CB8AC3E}">
        <p14:creationId xmlns:p14="http://schemas.microsoft.com/office/powerpoint/2010/main" val="222541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00714AD6-5C23-42E9-9850-7D3CB18EB90D}" type="datetime1">
              <a:rPr lang="zh-HK" altLang="en-US" smtClean="0"/>
              <a:t>15/11/2023</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8442C06D-44E2-4491-8B6B-EB951651CB7B}" type="slidenum">
              <a:rPr lang="zh-HK" altLang="en-US" smtClean="0"/>
              <a:t>‹#›</a:t>
            </a:fld>
            <a:endParaRPr lang="zh-HK" altLang="en-US"/>
          </a:p>
        </p:txBody>
      </p:sp>
    </p:spTree>
    <p:extLst>
      <p:ext uri="{BB962C8B-B14F-4D97-AF65-F5344CB8AC3E}">
        <p14:creationId xmlns:p14="http://schemas.microsoft.com/office/powerpoint/2010/main" val="401661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ED19A7DB-9AAF-4EC5-AD6A-C13B33107CC1}" type="datetime1">
              <a:rPr lang="zh-HK" altLang="en-US" smtClean="0"/>
              <a:t>15/11/2023</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8442C06D-44E2-4491-8B6B-EB951651CB7B}" type="slidenum">
              <a:rPr lang="zh-HK" altLang="en-US" smtClean="0"/>
              <a:t>‹#›</a:t>
            </a:fld>
            <a:endParaRPr lang="zh-HK" altLang="en-US"/>
          </a:p>
        </p:txBody>
      </p:sp>
    </p:spTree>
    <p:extLst>
      <p:ext uri="{BB962C8B-B14F-4D97-AF65-F5344CB8AC3E}">
        <p14:creationId xmlns:p14="http://schemas.microsoft.com/office/powerpoint/2010/main" val="386837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61A3D18E-7852-47B0-BC50-F0ED3F3CED79}" type="datetime1">
              <a:rPr lang="zh-HK" altLang="en-US" smtClean="0"/>
              <a:t>15/11/2023</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8442C06D-44E2-4491-8B6B-EB951651CB7B}" type="slidenum">
              <a:rPr lang="zh-HK" altLang="en-US" smtClean="0"/>
              <a:t>‹#›</a:t>
            </a:fld>
            <a:endParaRPr lang="zh-HK" altLang="en-US"/>
          </a:p>
        </p:txBody>
      </p:sp>
    </p:spTree>
    <p:extLst>
      <p:ext uri="{BB962C8B-B14F-4D97-AF65-F5344CB8AC3E}">
        <p14:creationId xmlns:p14="http://schemas.microsoft.com/office/powerpoint/2010/main" val="142475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DA478948-DFD1-4C32-A360-DE20326B7B37}" type="datetime1">
              <a:rPr lang="zh-HK" altLang="en-US" smtClean="0"/>
              <a:t>15/11/2023</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8442C06D-44E2-4491-8B6B-EB951651CB7B}" type="slidenum">
              <a:rPr lang="zh-HK" altLang="en-US" smtClean="0"/>
              <a:t>‹#›</a:t>
            </a:fld>
            <a:endParaRPr lang="zh-HK" altLang="en-US"/>
          </a:p>
        </p:txBody>
      </p:sp>
    </p:spTree>
    <p:extLst>
      <p:ext uri="{BB962C8B-B14F-4D97-AF65-F5344CB8AC3E}">
        <p14:creationId xmlns:p14="http://schemas.microsoft.com/office/powerpoint/2010/main" val="338797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441D1CD9-ECB7-4CDB-A06E-09D40572A826}" type="datetime1">
              <a:rPr lang="zh-HK" altLang="en-US" smtClean="0"/>
              <a:t>15/11/2023</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8442C06D-44E2-4491-8B6B-EB951651CB7B}" type="slidenum">
              <a:rPr lang="zh-HK" altLang="en-US" smtClean="0"/>
              <a:t>‹#›</a:t>
            </a:fld>
            <a:endParaRPr lang="zh-HK" altLang="en-US"/>
          </a:p>
        </p:txBody>
      </p:sp>
    </p:spTree>
    <p:extLst>
      <p:ext uri="{BB962C8B-B14F-4D97-AF65-F5344CB8AC3E}">
        <p14:creationId xmlns:p14="http://schemas.microsoft.com/office/powerpoint/2010/main" val="268046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26E0EC9B-18CF-4E64-BE3A-E7D5EFAA3B19}" type="datetime1">
              <a:rPr lang="zh-HK" altLang="en-US" smtClean="0"/>
              <a:t>15/11/2023</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8442C06D-44E2-4491-8B6B-EB951651CB7B}" type="slidenum">
              <a:rPr lang="zh-HK" altLang="en-US" smtClean="0"/>
              <a:t>‹#›</a:t>
            </a:fld>
            <a:endParaRPr lang="zh-HK" altLang="en-US"/>
          </a:p>
        </p:txBody>
      </p:sp>
    </p:spTree>
    <p:extLst>
      <p:ext uri="{BB962C8B-B14F-4D97-AF65-F5344CB8AC3E}">
        <p14:creationId xmlns:p14="http://schemas.microsoft.com/office/powerpoint/2010/main" val="64086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78C9A669-14AA-4448-8A7F-7994826954E3}" type="datetime1">
              <a:rPr lang="zh-HK" altLang="en-US" smtClean="0"/>
              <a:t>15/11/2023</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8442C06D-44E2-4491-8B6B-EB951651CB7B}" type="slidenum">
              <a:rPr lang="zh-HK" altLang="en-US" smtClean="0"/>
              <a:t>‹#›</a:t>
            </a:fld>
            <a:endParaRPr lang="zh-HK" altLang="en-US"/>
          </a:p>
        </p:txBody>
      </p:sp>
    </p:spTree>
    <p:extLst>
      <p:ext uri="{BB962C8B-B14F-4D97-AF65-F5344CB8AC3E}">
        <p14:creationId xmlns:p14="http://schemas.microsoft.com/office/powerpoint/2010/main" val="385244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718A67B8-6C69-4C9E-9441-18717CA02944}" type="datetime1">
              <a:rPr lang="zh-HK" altLang="en-US" smtClean="0"/>
              <a:t>15/11/2023</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8442C06D-44E2-4491-8B6B-EB951651CB7B}" type="slidenum">
              <a:rPr lang="zh-HK" altLang="en-US" smtClean="0"/>
              <a:t>‹#›</a:t>
            </a:fld>
            <a:endParaRPr lang="zh-HK" altLang="en-US"/>
          </a:p>
        </p:txBody>
      </p:sp>
    </p:spTree>
    <p:extLst>
      <p:ext uri="{BB962C8B-B14F-4D97-AF65-F5344CB8AC3E}">
        <p14:creationId xmlns:p14="http://schemas.microsoft.com/office/powerpoint/2010/main" val="316062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98AB27C-6D4C-4B93-9E1C-0D27D04F0104}" type="datetime1">
              <a:rPr lang="zh-HK" altLang="en-US" smtClean="0"/>
              <a:t>15/11/2023</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8442C06D-44E2-4491-8B6B-EB951651CB7B}" type="slidenum">
              <a:rPr lang="zh-HK" altLang="en-US" smtClean="0"/>
              <a:t>‹#›</a:t>
            </a:fld>
            <a:endParaRPr lang="zh-HK" altLang="en-US"/>
          </a:p>
        </p:txBody>
      </p:sp>
    </p:spTree>
    <p:extLst>
      <p:ext uri="{BB962C8B-B14F-4D97-AF65-F5344CB8AC3E}">
        <p14:creationId xmlns:p14="http://schemas.microsoft.com/office/powerpoint/2010/main" val="9971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936A6DF3-3450-44DC-97D5-2FB870858A7B}" type="datetime1">
              <a:rPr lang="zh-HK" altLang="en-US" smtClean="0"/>
              <a:t>15/11/2023</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8442C06D-44E2-4491-8B6B-EB951651CB7B}" type="slidenum">
              <a:rPr lang="zh-HK" altLang="en-US" smtClean="0"/>
              <a:t>‹#›</a:t>
            </a:fld>
            <a:endParaRPr lang="zh-HK" altLang="en-US"/>
          </a:p>
        </p:txBody>
      </p:sp>
    </p:spTree>
    <p:extLst>
      <p:ext uri="{BB962C8B-B14F-4D97-AF65-F5344CB8AC3E}">
        <p14:creationId xmlns:p14="http://schemas.microsoft.com/office/powerpoint/2010/main" val="118975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C4455D2B-93A0-4C8C-A8A8-31FF7B0B9DC0}" type="datetime1">
              <a:rPr lang="zh-HK" altLang="en-US" smtClean="0"/>
              <a:t>15/11/2023</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8442C06D-44E2-4491-8B6B-EB951651CB7B}" type="slidenum">
              <a:rPr lang="zh-HK" altLang="en-US" smtClean="0"/>
              <a:t>‹#›</a:t>
            </a:fld>
            <a:endParaRPr lang="zh-HK" altLang="en-US"/>
          </a:p>
        </p:txBody>
      </p:sp>
    </p:spTree>
    <p:extLst>
      <p:ext uri="{BB962C8B-B14F-4D97-AF65-F5344CB8AC3E}">
        <p14:creationId xmlns:p14="http://schemas.microsoft.com/office/powerpoint/2010/main" val="62930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E2692-450B-4DF2-BEF7-F572172A5384}" type="datetime1">
              <a:rPr lang="zh-HK" altLang="en-US" smtClean="0"/>
              <a:t>15/11/2023</a:t>
            </a:fld>
            <a:endParaRPr lang="zh-HK"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2C06D-44E2-4491-8B6B-EB951651CB7B}" type="slidenum">
              <a:rPr lang="zh-HK" altLang="en-US" smtClean="0"/>
              <a:t>‹#›</a:t>
            </a:fld>
            <a:endParaRPr lang="zh-HK" altLang="en-US"/>
          </a:p>
        </p:txBody>
      </p:sp>
    </p:spTree>
    <p:extLst>
      <p:ext uri="{BB962C8B-B14F-4D97-AF65-F5344CB8AC3E}">
        <p14:creationId xmlns:p14="http://schemas.microsoft.com/office/powerpoint/2010/main" val="49156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db.gov.hk/en/curriculum-development/kla/eng-edu/index.html"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edb.gov.hk/attachment/en/curriculum-development/kla/eng-edu/SOW/website/home/index.htm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2.wdp"/><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png"/><Relationship Id="rId7"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edb.gov.hk/attachment/en/curriculum-development/kla/eng-edu/SOW/website/home/index.html" TargetMode="External"/><Relationship Id="rId10" Type="http://schemas.openxmlformats.org/officeDocument/2006/relationships/image" Target="../media/image38.png"/><Relationship Id="rId4" Type="http://schemas.microsoft.com/office/2007/relationships/hdphoto" Target="../media/hdphoto9.wdp"/><Relationship Id="rId9" Type="http://schemas.microsoft.com/office/2007/relationships/hdphoto" Target="../media/hdphoto10.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10.wdp"/><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3.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image" Target="../media/image44.png"/><Relationship Id="rId4" Type="http://schemas.openxmlformats.org/officeDocument/2006/relationships/tags" Target="../tags/tag38.xml"/><Relationship Id="rId9"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edb.gov.hk/attachment/en/curriculum-development/kla/eng-edu/SOW/website/home/index.html"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46.xml"/><Relationship Id="rId6" Type="http://schemas.microsoft.com/office/2007/relationships/hdphoto" Target="../media/hdphoto10.wdp"/><Relationship Id="rId5" Type="http://schemas.openxmlformats.org/officeDocument/2006/relationships/image" Target="../media/image37.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49.xml"/><Relationship Id="rId7"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47.png"/><Relationship Id="rId4" Type="http://schemas.openxmlformats.org/officeDocument/2006/relationships/tags" Target="../tags/tag50.xml"/><Relationship Id="rId9"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hyperlink" Target="http://www.edb.gov.hk/sow_letter_writing" TargetMode="External"/><Relationship Id="rId2" Type="http://schemas.openxmlformats.org/officeDocument/2006/relationships/hyperlink" Target="https://www.edb.gov.hk/attachment/en/curriculum-development/kla/eng-edu/SOW/Competition/2324/EDBCM_Activities_Nov%2023_Eng_SOW-in-Love.pdf"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3.wdp"/><Relationship Id="rId7" Type="http://schemas.openxmlformats.org/officeDocument/2006/relationships/hyperlink" Target="http://www.edb.gov.hk/sow_letter_writing"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5.wdp"/><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6.wdp"/><Relationship Id="rId4" Type="http://schemas.openxmlformats.org/officeDocument/2006/relationships/image" Target="../media/image21.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328" y="1071068"/>
            <a:ext cx="9053345" cy="3993226"/>
          </a:xfrm>
          <a:prstGeom prst="rect">
            <a:avLst/>
          </a:prstGeom>
        </p:spPr>
      </p:pic>
      <p:sp>
        <p:nvSpPr>
          <p:cNvPr id="2" name="標題 1"/>
          <p:cNvSpPr>
            <a:spLocks noGrp="1"/>
          </p:cNvSpPr>
          <p:nvPr>
            <p:ph type="ctrTitle"/>
          </p:nvPr>
        </p:nvSpPr>
        <p:spPr>
          <a:xfrm>
            <a:off x="495301" y="780522"/>
            <a:ext cx="11201399" cy="851850"/>
          </a:xfrm>
        </p:spPr>
        <p:txBody>
          <a:bodyPr>
            <a:normAutofit/>
          </a:bodyPr>
          <a:lstStyle/>
          <a:p>
            <a:r>
              <a:rPr lang="en-US" altLang="zh-HK" sz="5300" b="1" dirty="0">
                <a:solidFill>
                  <a:srgbClr val="756359"/>
                </a:solidFill>
                <a:effectLst>
                  <a:outerShdw blurRad="38100" dist="38100" dir="2700000" algn="tl">
                    <a:srgbClr val="000000">
                      <a:alpha val="43137"/>
                    </a:srgbClr>
                  </a:outerShdw>
                </a:effectLst>
                <a:latin typeface="+mn-lt"/>
              </a:rPr>
              <a:t>Learning &amp; Teaching Materials </a:t>
            </a:r>
            <a:r>
              <a:rPr lang="en-US" altLang="zh-HK" sz="5300" b="1" dirty="0" smtClean="0">
                <a:solidFill>
                  <a:srgbClr val="756359"/>
                </a:solidFill>
                <a:effectLst>
                  <a:outerShdw blurRad="38100" dist="38100" dir="2700000" algn="tl">
                    <a:srgbClr val="000000">
                      <a:alpha val="43137"/>
                    </a:srgbClr>
                  </a:outerShdw>
                </a:effectLst>
                <a:latin typeface="+mn-lt"/>
              </a:rPr>
              <a:t>on</a:t>
            </a:r>
            <a:endParaRPr lang="zh-HK" altLang="en-US" sz="5000" dirty="0">
              <a:effectLst>
                <a:outerShdw blurRad="38100" dist="38100" dir="2700000" algn="tl">
                  <a:srgbClr val="000000">
                    <a:alpha val="43137"/>
                  </a:srgbClr>
                </a:outerShdw>
              </a:effectLst>
            </a:endParaRPr>
          </a:p>
        </p:txBody>
      </p:sp>
      <p:sp>
        <p:nvSpPr>
          <p:cNvPr id="3" name="副標題 2"/>
          <p:cNvSpPr>
            <a:spLocks noGrp="1"/>
          </p:cNvSpPr>
          <p:nvPr>
            <p:ph type="subTitle" idx="1"/>
          </p:nvPr>
        </p:nvSpPr>
        <p:spPr>
          <a:xfrm>
            <a:off x="1524000" y="5037446"/>
            <a:ext cx="9144000" cy="1301808"/>
          </a:xfrm>
        </p:spPr>
        <p:txBody>
          <a:bodyPr>
            <a:normAutofit/>
          </a:bodyPr>
          <a:lstStyle/>
          <a:p>
            <a:r>
              <a:rPr lang="en-US" altLang="zh-HK" b="1" dirty="0">
                <a:solidFill>
                  <a:srgbClr val="756359"/>
                </a:solidFill>
                <a:effectLst>
                  <a:outerShdw blurRad="38100" dist="38100" dir="2700000" algn="tl">
                    <a:srgbClr val="000000">
                      <a:alpha val="43137"/>
                    </a:srgbClr>
                  </a:outerShdw>
                </a:effectLst>
                <a:ea typeface="+mj-ea"/>
                <a:cs typeface="+mj-cs"/>
              </a:rPr>
              <a:t>(Secondary Level)</a:t>
            </a:r>
            <a:endParaRPr lang="zh-HK" altLang="en-US" b="1" dirty="0">
              <a:solidFill>
                <a:srgbClr val="756359"/>
              </a:solidFill>
              <a:effectLst>
                <a:outerShdw blurRad="38100" dist="38100" dir="2700000" algn="tl">
                  <a:srgbClr val="000000">
                    <a:alpha val="43137"/>
                  </a:srgbClr>
                </a:outerShdw>
              </a:effectLst>
              <a:ea typeface="+mj-ea"/>
              <a:cs typeface="+mj-cs"/>
            </a:endParaRPr>
          </a:p>
        </p:txBody>
      </p:sp>
      <p:pic>
        <p:nvPicPr>
          <p:cNvPr id="1028" name="Picture 4" descr="https://www.edb.gov.hk/attachment/en/curriculum-development/kla/eng-edu/Logo/English%20Language%20Education%20Logo%20v02.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6570" y="5382403"/>
            <a:ext cx="2717648" cy="90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s://www.edb.gov.hk/attachment/en/curriculum-development/kla/eng-edu/SOW/website/img/SOW%20Logo_transparent.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782" y="5382403"/>
            <a:ext cx="1633501" cy="90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2874684" y="3960228"/>
            <a:ext cx="6442633" cy="1077218"/>
          </a:xfrm>
          <a:prstGeom prst="rect">
            <a:avLst/>
          </a:prstGeom>
        </p:spPr>
        <p:txBody>
          <a:bodyPr wrap="square">
            <a:spAutoFit/>
          </a:bodyPr>
          <a:lstStyle/>
          <a:p>
            <a:pPr algn="ctr">
              <a:lnSpc>
                <a:spcPct val="80000"/>
              </a:lnSpc>
              <a:spcAft>
                <a:spcPts val="0"/>
              </a:spcAft>
            </a:pPr>
            <a:r>
              <a:rPr lang="en-US" altLang="zh-HK" sz="4000" b="1" dirty="0">
                <a:pattFill prst="pct5">
                  <a:fgClr>
                    <a:srgbClr val="FF9999"/>
                  </a:fgClr>
                  <a:bgClr>
                    <a:srgbClr val="FF9999"/>
                  </a:bgClr>
                </a:pattFill>
                <a:effectLst>
                  <a:outerShdw blurRad="38100" dist="38100" dir="2700000" algn="tl">
                    <a:srgbClr val="000000">
                      <a:alpha val="43137"/>
                    </a:srgbClr>
                  </a:outerShdw>
                </a:effectLst>
                <a:latin typeface="Franklin Gothic Demi Cond" panose="020B0706030402020204" pitchFamily="34" charset="0"/>
                <a:ea typeface="+mj-ea"/>
                <a:cs typeface="+mj-cs"/>
              </a:rPr>
              <a:t>Writing a Letter </a:t>
            </a:r>
            <a:r>
              <a:rPr lang="en-US" altLang="zh-HK" sz="4000" b="1" dirty="0" smtClean="0">
                <a:pattFill prst="pct5">
                  <a:fgClr>
                    <a:srgbClr val="FF9999"/>
                  </a:fgClr>
                  <a:bgClr>
                    <a:srgbClr val="FF9999"/>
                  </a:bgClr>
                </a:pattFill>
                <a:effectLst>
                  <a:outerShdw blurRad="38100" dist="38100" dir="2700000" algn="tl">
                    <a:srgbClr val="000000">
                      <a:alpha val="43137"/>
                    </a:srgbClr>
                  </a:outerShdw>
                </a:effectLst>
                <a:latin typeface="Franklin Gothic Demi Cond" panose="020B0706030402020204" pitchFamily="34" charset="0"/>
                <a:ea typeface="+mj-ea"/>
                <a:cs typeface="+mj-cs"/>
              </a:rPr>
              <a:t>to </a:t>
            </a:r>
            <a:r>
              <a:rPr lang="en-US" altLang="zh-HK" sz="4000" b="1" dirty="0">
                <a:pattFill prst="pct5">
                  <a:fgClr>
                    <a:srgbClr val="FF9999"/>
                  </a:fgClr>
                  <a:bgClr>
                    <a:srgbClr val="FF9999"/>
                  </a:bgClr>
                </a:pattFill>
                <a:effectLst>
                  <a:outerShdw blurRad="38100" dist="38100" dir="2700000" algn="tl">
                    <a:srgbClr val="000000">
                      <a:alpha val="43137"/>
                    </a:srgbClr>
                  </a:outerShdw>
                </a:effectLst>
                <a:latin typeface="Franklin Gothic Demi Cond" panose="020B0706030402020204" pitchFamily="34" charset="0"/>
                <a:ea typeface="+mj-ea"/>
                <a:cs typeface="+mj-cs"/>
              </a:rPr>
              <a:t>Express </a:t>
            </a:r>
            <a:endParaRPr lang="en-US" altLang="zh-HK" sz="4000" b="1" dirty="0" smtClean="0">
              <a:pattFill prst="pct5">
                <a:fgClr>
                  <a:srgbClr val="FF9999"/>
                </a:fgClr>
                <a:bgClr>
                  <a:srgbClr val="FF9999"/>
                </a:bgClr>
              </a:pattFill>
              <a:effectLst>
                <a:outerShdw blurRad="38100" dist="38100" dir="2700000" algn="tl">
                  <a:srgbClr val="000000">
                    <a:alpha val="43137"/>
                  </a:srgbClr>
                </a:outerShdw>
              </a:effectLst>
              <a:latin typeface="Franklin Gothic Demi Cond" panose="020B0706030402020204" pitchFamily="34" charset="0"/>
              <a:ea typeface="+mj-ea"/>
              <a:cs typeface="+mj-cs"/>
            </a:endParaRPr>
          </a:p>
          <a:p>
            <a:pPr algn="ctr">
              <a:lnSpc>
                <a:spcPct val="80000"/>
              </a:lnSpc>
              <a:spcAft>
                <a:spcPts val="0"/>
              </a:spcAft>
            </a:pPr>
            <a:r>
              <a:rPr lang="en-US" altLang="zh-HK" sz="4000" b="1" dirty="0" smtClean="0">
                <a:pattFill prst="pct5">
                  <a:fgClr>
                    <a:srgbClr val="FF9999"/>
                  </a:fgClr>
                  <a:bgClr>
                    <a:srgbClr val="FF9999"/>
                  </a:bgClr>
                </a:pattFill>
                <a:effectLst>
                  <a:outerShdw blurRad="38100" dist="38100" dir="2700000" algn="tl">
                    <a:srgbClr val="000000">
                      <a:alpha val="43137"/>
                    </a:srgbClr>
                  </a:outerShdw>
                </a:effectLst>
                <a:latin typeface="Franklin Gothic Demi Cond" panose="020B0706030402020204" pitchFamily="34" charset="0"/>
                <a:ea typeface="+mj-ea"/>
                <a:cs typeface="+mj-cs"/>
              </a:rPr>
              <a:t>Love </a:t>
            </a:r>
            <a:r>
              <a:rPr lang="en-US" altLang="zh-HK" sz="4000" b="1" dirty="0">
                <a:pattFill prst="pct5">
                  <a:fgClr>
                    <a:srgbClr val="FF9999"/>
                  </a:fgClr>
                  <a:bgClr>
                    <a:srgbClr val="FF9999"/>
                  </a:bgClr>
                </a:pattFill>
                <a:effectLst>
                  <a:outerShdw blurRad="38100" dist="38100" dir="2700000" algn="tl">
                    <a:srgbClr val="000000">
                      <a:alpha val="43137"/>
                    </a:srgbClr>
                  </a:outerShdw>
                </a:effectLst>
                <a:latin typeface="Franklin Gothic Demi Cond" panose="020B0706030402020204" pitchFamily="34" charset="0"/>
                <a:ea typeface="+mj-ea"/>
                <a:cs typeface="+mj-cs"/>
              </a:rPr>
              <a:t>and Gratitude</a:t>
            </a:r>
            <a:endParaRPr lang="zh-TW" altLang="zh-HK" sz="4000" b="1" dirty="0">
              <a:pattFill prst="pct5">
                <a:fgClr>
                  <a:srgbClr val="FF9999"/>
                </a:fgClr>
                <a:bgClr>
                  <a:srgbClr val="FF9999"/>
                </a:bgClr>
              </a:pattFill>
              <a:effectLst>
                <a:outerShdw blurRad="38100" dist="38100" dir="2700000" algn="tl">
                  <a:srgbClr val="000000">
                    <a:alpha val="43137"/>
                  </a:srgbClr>
                </a:outerShdw>
              </a:effectLst>
              <a:latin typeface="Franklin Gothic Demi Cond" panose="020B0706030402020204" pitchFamily="34" charset="0"/>
              <a:ea typeface="+mj-ea"/>
              <a:cs typeface="+mj-cs"/>
            </a:endParaRPr>
          </a:p>
        </p:txBody>
      </p:sp>
    </p:spTree>
    <p:extLst>
      <p:ext uri="{BB962C8B-B14F-4D97-AF65-F5344CB8AC3E}">
        <p14:creationId xmlns:p14="http://schemas.microsoft.com/office/powerpoint/2010/main" val="250234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709738"/>
            <a:ext cx="10515600" cy="2852737"/>
          </a:xfrm>
        </p:spPr>
        <p:txBody>
          <a:bodyPr anchor="ctr"/>
          <a:lstStyle/>
          <a:p>
            <a:pPr algn="ctr"/>
            <a:r>
              <a:rPr lang="en-US" altLang="zh-HK" b="1" dirty="0" smtClean="0">
                <a:solidFill>
                  <a:srgbClr val="756359"/>
                </a:solidFill>
                <a:effectLst>
                  <a:outerShdw blurRad="38100" dist="38100" dir="2700000" algn="tl">
                    <a:srgbClr val="000000">
                      <a:alpha val="43137"/>
                    </a:srgbClr>
                  </a:outerShdw>
                </a:effectLst>
                <a:latin typeface="+mn-lt"/>
              </a:rPr>
              <a:t>How to Write a Love Letter?</a:t>
            </a:r>
            <a:endParaRPr lang="zh-HK" altLang="en-US" b="1" dirty="0">
              <a:solidFill>
                <a:srgbClr val="756359"/>
              </a:solidFill>
              <a:effectLst>
                <a:outerShdw blurRad="38100" dist="38100" dir="2700000" algn="tl">
                  <a:srgbClr val="000000">
                    <a:alpha val="43137"/>
                  </a:srgbClr>
                </a:outerShdw>
              </a:effectLst>
              <a:latin typeface="+mn-lt"/>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10</a:t>
            </a:fld>
            <a:endParaRPr lang="zh-HK" altLang="en-US">
              <a:solidFill>
                <a:schemeClr val="tx1"/>
              </a:solidFill>
            </a:endParaRPr>
          </a:p>
        </p:txBody>
      </p:sp>
      <p:grpSp>
        <p:nvGrpSpPr>
          <p:cNvPr id="9" name="群組 8"/>
          <p:cNvGrpSpPr/>
          <p:nvPr/>
        </p:nvGrpSpPr>
        <p:grpSpPr>
          <a:xfrm>
            <a:off x="4954763" y="2650414"/>
            <a:ext cx="441146" cy="400110"/>
            <a:chOff x="4954763" y="2650414"/>
            <a:chExt cx="441146" cy="400110"/>
          </a:xfrm>
        </p:grpSpPr>
        <p:sp>
          <p:nvSpPr>
            <p:cNvPr id="8" name="矩形 7"/>
            <p:cNvSpPr/>
            <p:nvPr/>
          </p:nvSpPr>
          <p:spPr>
            <a:xfrm>
              <a:off x="5108575" y="2755900"/>
              <a:ext cx="1778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PA_文本框 16"/>
            <p:cNvSpPr txBox="1"/>
            <p:nvPr>
              <p:custDataLst>
                <p:tags r:id="rId2"/>
              </p:custDataLst>
            </p:nvPr>
          </p:nvSpPr>
          <p:spPr>
            <a:xfrm>
              <a:off x="4954763" y="2650414"/>
              <a:ext cx="441146" cy="400110"/>
            </a:xfrm>
            <a:prstGeom prst="rect">
              <a:avLst/>
            </a:prstGeom>
            <a:noFill/>
          </p:spPr>
          <p:txBody>
            <a:bodyPr wrap="none" rtlCol="0">
              <a:spAutoFit/>
            </a:bodyPr>
            <a:lstStyle/>
            <a:p>
              <a:r>
                <a:rPr lang="en-US" altLang="zh-CN" sz="2000" b="1" dirty="0">
                  <a:solidFill>
                    <a:srgbClr val="FF9999"/>
                  </a:solidFill>
                  <a:effectLst>
                    <a:outerShdw blurRad="38100" dist="38100" dir="2700000" algn="tl">
                      <a:srgbClr val="000000">
                        <a:alpha val="43137"/>
                      </a:srgbClr>
                    </a:outerShdw>
                  </a:effectLst>
                  <a:latin typeface="+mj-lt"/>
                  <a:cs typeface="+mn-ea"/>
                  <a:sym typeface="Webdings" panose="05030102010509060703" pitchFamily="18" charset="2"/>
                </a:rPr>
                <a:t></a:t>
              </a:r>
              <a:endParaRPr lang="zh-CN" altLang="en-US" sz="2000" b="1" dirty="0">
                <a:solidFill>
                  <a:srgbClr val="FF9999"/>
                </a:solidFill>
                <a:effectLst>
                  <a:outerShdw blurRad="38100" dist="38100" dir="2700000" algn="tl">
                    <a:srgbClr val="000000">
                      <a:alpha val="43137"/>
                    </a:srgbClr>
                  </a:outerShdw>
                </a:effectLst>
                <a:latin typeface="+mj-lt"/>
                <a:cs typeface="+mn-ea"/>
                <a:sym typeface="+mn-lt"/>
              </a:endParaRPr>
            </a:p>
          </p:txBody>
        </p:sp>
      </p:grpSp>
      <p:grpSp>
        <p:nvGrpSpPr>
          <p:cNvPr id="10" name="群組 9"/>
          <p:cNvGrpSpPr/>
          <p:nvPr/>
        </p:nvGrpSpPr>
        <p:grpSpPr>
          <a:xfrm>
            <a:off x="6812782" y="2774950"/>
            <a:ext cx="705150" cy="707886"/>
            <a:chOff x="5859702" y="2727657"/>
            <a:chExt cx="705150" cy="707886"/>
          </a:xfrm>
        </p:grpSpPr>
        <p:sp>
          <p:nvSpPr>
            <p:cNvPr id="11" name="橢圓 10"/>
            <p:cNvSpPr/>
            <p:nvPr/>
          </p:nvSpPr>
          <p:spPr>
            <a:xfrm>
              <a:off x="6029251" y="2889764"/>
              <a:ext cx="423203" cy="46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PA_文本框 16"/>
            <p:cNvSpPr txBox="1"/>
            <p:nvPr>
              <p:custDataLst>
                <p:tags r:id="rId1"/>
              </p:custDataLst>
            </p:nvPr>
          </p:nvSpPr>
          <p:spPr>
            <a:xfrm>
              <a:off x="5859702" y="2727657"/>
              <a:ext cx="705150" cy="707886"/>
            </a:xfrm>
            <a:prstGeom prst="rect">
              <a:avLst/>
            </a:prstGeom>
            <a:noFill/>
          </p:spPr>
          <p:txBody>
            <a:bodyPr wrap="square" rtlCol="0">
              <a:spAutoFit/>
            </a:bodyPr>
            <a:lstStyle/>
            <a:p>
              <a:r>
                <a:rPr lang="en-US" altLang="zh-CN" sz="4000" b="1" dirty="0">
                  <a:solidFill>
                    <a:srgbClr val="FF9999"/>
                  </a:solidFill>
                  <a:effectLst>
                    <a:outerShdw blurRad="38100" dist="38100" dir="2700000" algn="tl">
                      <a:srgbClr val="000000">
                        <a:alpha val="43137"/>
                      </a:srgbClr>
                    </a:outerShdw>
                  </a:effectLst>
                  <a:latin typeface="+mj-lt"/>
                  <a:cs typeface="+mn-ea"/>
                  <a:sym typeface="Webdings" panose="05030102010509060703" pitchFamily="18" charset="2"/>
                </a:rPr>
                <a:t></a:t>
              </a:r>
              <a:endParaRPr lang="zh-CN" altLang="en-US" sz="4000" b="1" dirty="0">
                <a:solidFill>
                  <a:srgbClr val="FF9999"/>
                </a:solidFill>
                <a:effectLst>
                  <a:outerShdw blurRad="38100" dist="38100" dir="2700000" algn="tl">
                    <a:srgbClr val="000000">
                      <a:alpha val="43137"/>
                    </a:srgbClr>
                  </a:outerShdw>
                </a:effectLst>
                <a:latin typeface="+mj-lt"/>
                <a:cs typeface="+mn-ea"/>
                <a:sym typeface="+mn-lt"/>
              </a:endParaRPr>
            </a:p>
          </p:txBody>
        </p:sp>
      </p:grpSp>
    </p:spTree>
    <p:extLst>
      <p:ext uri="{BB962C8B-B14F-4D97-AF65-F5344CB8AC3E}">
        <p14:creationId xmlns:p14="http://schemas.microsoft.com/office/powerpoint/2010/main" val="1042816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442C06D-44E2-4491-8B6B-EB951651CB7B}" type="slidenum">
              <a:rPr lang="zh-HK" altLang="en-US" smtClean="0">
                <a:solidFill>
                  <a:schemeClr val="tx1"/>
                </a:solidFill>
              </a:rPr>
              <a:t>11</a:t>
            </a:fld>
            <a:endParaRPr lang="zh-HK" altLang="en-US" dirty="0">
              <a:solidFill>
                <a:schemeClr val="tx1"/>
              </a:solidFill>
            </a:endParaRPr>
          </a:p>
        </p:txBody>
      </p:sp>
      <p:sp>
        <p:nvSpPr>
          <p:cNvPr id="5" name="標題 1"/>
          <p:cNvSpPr txBox="1">
            <a:spLocks/>
          </p:cNvSpPr>
          <p:nvPr/>
        </p:nvSpPr>
        <p:spPr>
          <a:xfrm>
            <a:off x="646550" y="390632"/>
            <a:ext cx="10703169" cy="1045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HK" b="1" dirty="0">
                <a:solidFill>
                  <a:srgbClr val="756359"/>
                </a:solidFill>
                <a:effectLst>
                  <a:outerShdw blurRad="38100" dist="38100" dir="2700000" algn="tl">
                    <a:srgbClr val="000000">
                      <a:alpha val="43137"/>
                    </a:srgbClr>
                  </a:outerShdw>
                </a:effectLst>
                <a:latin typeface="+mn-lt"/>
              </a:rPr>
              <a:t>How to Write a Love Letter?</a:t>
            </a:r>
            <a:endParaRPr lang="zh-HK" altLang="en-US" b="1" dirty="0">
              <a:solidFill>
                <a:srgbClr val="756359"/>
              </a:solidFill>
              <a:effectLst>
                <a:outerShdw blurRad="38100" dist="38100" dir="2700000" algn="tl">
                  <a:srgbClr val="000000">
                    <a:alpha val="43137"/>
                  </a:srgbClr>
                </a:outerShdw>
              </a:effectLst>
              <a:latin typeface="+mn-lt"/>
            </a:endParaRPr>
          </a:p>
        </p:txBody>
      </p:sp>
      <p:sp>
        <p:nvSpPr>
          <p:cNvPr id="8" name="內容版面配置區 2"/>
          <p:cNvSpPr>
            <a:spLocks noGrp="1"/>
          </p:cNvSpPr>
          <p:nvPr>
            <p:ph idx="1"/>
          </p:nvPr>
        </p:nvSpPr>
        <p:spPr>
          <a:xfrm>
            <a:off x="633936" y="1435939"/>
            <a:ext cx="10924128" cy="1588615"/>
          </a:xfrm>
        </p:spPr>
        <p:txBody>
          <a:bodyPr>
            <a:normAutofit/>
          </a:bodyPr>
          <a:lstStyle/>
          <a:p>
            <a:pPr marL="0" indent="0" algn="just">
              <a:lnSpc>
                <a:spcPct val="100000"/>
              </a:lnSpc>
              <a:buNone/>
            </a:pPr>
            <a:r>
              <a:rPr lang="en-US" altLang="zh-HK" sz="3200" dirty="0" smtClean="0">
                <a:solidFill>
                  <a:srgbClr val="756359"/>
                </a:solidFill>
                <a:latin typeface="+mj-lt"/>
              </a:rPr>
              <a:t>Writing a love letter may seem challenging. The following steps will help you tailor-make a heartfelt letter to your loved ones:</a:t>
            </a:r>
          </a:p>
          <a:p>
            <a:pPr marL="0" indent="0" algn="just">
              <a:lnSpc>
                <a:spcPct val="100000"/>
              </a:lnSpc>
              <a:buNone/>
            </a:pPr>
            <a:endParaRPr lang="en-US" altLang="zh-HK" dirty="0">
              <a:solidFill>
                <a:srgbClr val="756359"/>
              </a:solidFill>
              <a:latin typeface="+mj-lt"/>
            </a:endParaRPr>
          </a:p>
        </p:txBody>
      </p:sp>
      <p:graphicFrame>
        <p:nvGraphicFramePr>
          <p:cNvPr id="16" name="Content Placeholder 2">
            <a:extLst>
              <a:ext uri="{FF2B5EF4-FFF2-40B4-BE49-F238E27FC236}">
                <a16:creationId xmlns:a16="http://schemas.microsoft.com/office/drawing/2014/main" id="{C69041F7-7092-AB29-2567-2EDB3E46FD80}"/>
              </a:ext>
            </a:extLst>
          </p:cNvPr>
          <p:cNvGraphicFramePr>
            <a:graphicFrameLocks/>
          </p:cNvGraphicFramePr>
          <p:nvPr>
            <p:extLst>
              <p:ext uri="{D42A27DB-BD31-4B8C-83A1-F6EECF244321}">
                <p14:modId xmlns:p14="http://schemas.microsoft.com/office/powerpoint/2010/main" val="3756553872"/>
              </p:ext>
            </p:extLst>
          </p:nvPr>
        </p:nvGraphicFramePr>
        <p:xfrm>
          <a:off x="1453933" y="3182586"/>
          <a:ext cx="9284135" cy="2758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06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群組 19"/>
          <p:cNvGrpSpPr/>
          <p:nvPr/>
        </p:nvGrpSpPr>
        <p:grpSpPr>
          <a:xfrm rot="21388503">
            <a:off x="5369551" y="1220158"/>
            <a:ext cx="2774897" cy="2287047"/>
            <a:chOff x="5973272" y="1393042"/>
            <a:chExt cx="2571400" cy="2062096"/>
          </a:xfrm>
        </p:grpSpPr>
        <p:pic>
          <p:nvPicPr>
            <p:cNvPr id="13" name="圖片 12"/>
            <p:cNvPicPr>
              <a:picLocks noChangeAspect="1"/>
            </p:cNvPicPr>
            <p:nvPr/>
          </p:nvPicPr>
          <p:blipFill rotWithShape="1">
            <a:blip r:embed="rId2">
              <a:extLst>
                <a:ext uri="{28A0092B-C50C-407E-A947-70E740481C1C}">
                  <a14:useLocalDpi xmlns:a14="http://schemas.microsoft.com/office/drawing/2010/main" val="0"/>
                </a:ext>
              </a:extLst>
            </a:blip>
            <a:srcRect l="32778" t="62083" r="42500" b="4305"/>
            <a:stretch/>
          </p:blipFill>
          <p:spPr>
            <a:xfrm>
              <a:off x="7036098" y="1393042"/>
              <a:ext cx="1508574" cy="2050983"/>
            </a:xfrm>
            <a:prstGeom prst="rect">
              <a:avLst/>
            </a:prstGeom>
          </p:spPr>
        </p:pic>
        <p:sp>
          <p:nvSpPr>
            <p:cNvPr id="10" name="矩形 9"/>
            <p:cNvSpPr/>
            <p:nvPr/>
          </p:nvSpPr>
          <p:spPr>
            <a:xfrm>
              <a:off x="5973272" y="2539374"/>
              <a:ext cx="1438339" cy="915764"/>
            </a:xfrm>
            <a:prstGeom prst="rect">
              <a:avLst/>
            </a:prstGeom>
          </p:spPr>
          <p:txBody>
            <a:bodyPr wrap="square">
              <a:spAutoFit/>
            </a:bodyPr>
            <a:lstStyle/>
            <a:p>
              <a:pPr marL="266700" indent="-266700">
                <a:lnSpc>
                  <a:spcPct val="100000"/>
                </a:lnSpc>
                <a:spcBef>
                  <a:spcPts val="0"/>
                </a:spcBef>
                <a:buFont typeface="Webdings" panose="05030102010509060703" pitchFamily="18" charset="2"/>
                <a:buChar char="Y"/>
              </a:pPr>
              <a:r>
                <a:rPr lang="en-US" altLang="zh-HK" sz="2000" dirty="0">
                  <a:solidFill>
                    <a:srgbClr val="FF9999"/>
                  </a:solidFill>
                </a:rPr>
                <a:t>browsing</a:t>
              </a:r>
              <a:r>
                <a:rPr lang="en-US" altLang="zh-HK" sz="2000" dirty="0">
                  <a:solidFill>
                    <a:srgbClr val="756359"/>
                  </a:solidFill>
                </a:rPr>
                <a:t> </a:t>
              </a:r>
              <a:endParaRPr lang="en-US" altLang="zh-HK" sz="2000" dirty="0" smtClean="0">
                <a:solidFill>
                  <a:srgbClr val="756359"/>
                </a:solidFill>
              </a:endParaRPr>
            </a:p>
            <a:p>
              <a:pPr>
                <a:lnSpc>
                  <a:spcPct val="100000"/>
                </a:lnSpc>
                <a:spcBef>
                  <a:spcPts val="0"/>
                </a:spcBef>
              </a:pPr>
              <a:r>
                <a:rPr lang="en-US" altLang="zh-HK" sz="2000" dirty="0" smtClean="0">
                  <a:solidFill>
                    <a:srgbClr val="FF9999"/>
                  </a:solidFill>
                </a:rPr>
                <a:t>an </a:t>
              </a:r>
              <a:r>
                <a:rPr lang="en-US" altLang="zh-HK" sz="2000" dirty="0">
                  <a:solidFill>
                    <a:srgbClr val="FF9999"/>
                  </a:solidFill>
                </a:rPr>
                <a:t>Instagram </a:t>
              </a:r>
              <a:r>
                <a:rPr lang="en-US" altLang="zh-HK" sz="2000" dirty="0" smtClean="0">
                  <a:solidFill>
                    <a:srgbClr val="FF9999"/>
                  </a:solidFill>
                </a:rPr>
                <a:t>post</a:t>
              </a:r>
              <a:endParaRPr lang="en-US" altLang="zh-HK" sz="2000" dirty="0">
                <a:solidFill>
                  <a:srgbClr val="FF9999"/>
                </a:solidFill>
              </a:endParaRPr>
            </a:p>
          </p:txBody>
        </p:sp>
      </p:grpSp>
      <p:sp>
        <p:nvSpPr>
          <p:cNvPr id="2" name="標題 1"/>
          <p:cNvSpPr>
            <a:spLocks noGrp="1"/>
          </p:cNvSpPr>
          <p:nvPr>
            <p:ph type="title"/>
          </p:nvPr>
        </p:nvSpPr>
        <p:spPr>
          <a:xfrm>
            <a:off x="759443" y="352532"/>
            <a:ext cx="11185627" cy="1597825"/>
          </a:xfrm>
        </p:spPr>
        <p:txBody>
          <a:bodyPr>
            <a:noAutofit/>
          </a:bodyPr>
          <a:lstStyle/>
          <a:p>
            <a:pPr lvl="0"/>
            <a:r>
              <a:rPr lang="en-US" altLang="zh-CN" b="1" dirty="0">
                <a:solidFill>
                  <a:srgbClr val="756359"/>
                </a:solidFill>
                <a:effectLst>
                  <a:outerShdw blurRad="38100" dist="38100" dir="2700000" algn="tl">
                    <a:srgbClr val="000000">
                      <a:alpha val="43137"/>
                    </a:srgbClr>
                  </a:outerShdw>
                </a:effectLst>
                <a:latin typeface="+mn-lt"/>
                <a:sym typeface="+mn-lt"/>
              </a:rPr>
              <a:t>	</a:t>
            </a:r>
            <a:r>
              <a:rPr lang="en-US" altLang="zh-CN" b="1" dirty="0" smtClean="0">
                <a:solidFill>
                  <a:srgbClr val="756359"/>
                </a:solidFill>
                <a:effectLst>
                  <a:outerShdw blurRad="38100" dist="38100" dir="2700000" algn="tl">
                    <a:srgbClr val="000000">
                      <a:alpha val="43137"/>
                    </a:srgbClr>
                  </a:outerShdw>
                </a:effectLst>
                <a:latin typeface="+mn-lt"/>
                <a:sym typeface="+mn-lt"/>
              </a:rPr>
              <a:t>Identifying </a:t>
            </a:r>
            <a:r>
              <a:rPr lang="en-US" altLang="zh-CN" b="1" dirty="0">
                <a:solidFill>
                  <a:srgbClr val="756359"/>
                </a:solidFill>
                <a:effectLst>
                  <a:outerShdw blurRad="38100" dist="38100" dir="2700000" algn="tl">
                    <a:srgbClr val="000000">
                      <a:alpha val="43137"/>
                    </a:srgbClr>
                  </a:outerShdw>
                </a:effectLst>
                <a:latin typeface="+mn-lt"/>
                <a:sym typeface="+mn-lt"/>
              </a:rPr>
              <a:t>the focus, recipient(s) and SOW</a:t>
            </a:r>
            <a:endParaRPr lang="en-US" altLang="zh-HK" b="1" dirty="0">
              <a:solidFill>
                <a:srgbClr val="756359"/>
              </a:solidFill>
              <a:effectLst>
                <a:outerShdw blurRad="38100" dist="38100" dir="2700000" algn="tl">
                  <a:srgbClr val="000000">
                    <a:alpha val="43137"/>
                  </a:srgbClr>
                </a:outerShdw>
              </a:effectLst>
              <a:latin typeface="+mn-lt"/>
            </a:endParaRPr>
          </a:p>
        </p:txBody>
      </p:sp>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12</a:t>
            </a:fld>
            <a:endParaRPr lang="zh-HK" altLang="en-US">
              <a:solidFill>
                <a:schemeClr val="tx1"/>
              </a:solidFill>
            </a:endParaRPr>
          </a:p>
        </p:txBody>
      </p:sp>
      <p:sp>
        <p:nvSpPr>
          <p:cNvPr id="6" name="椭圆 13">
            <a:extLst>
              <a:ext uri="{FF2B5EF4-FFF2-40B4-BE49-F238E27FC236}">
                <a16:creationId xmlns:a16="http://schemas.microsoft.com/office/drawing/2014/main" id="{8D2CD0D5-0B97-477E-BA02-8F525299D139}"/>
              </a:ext>
            </a:extLst>
          </p:cNvPr>
          <p:cNvSpPr/>
          <p:nvPr/>
        </p:nvSpPr>
        <p:spPr>
          <a:xfrm>
            <a:off x="-433451" y="-237379"/>
            <a:ext cx="2160000" cy="2160000"/>
          </a:xfrm>
          <a:prstGeom prst="ellipse">
            <a:avLst/>
          </a:prstGeom>
          <a:solidFill>
            <a:srgbClr val="FFCCCC"/>
          </a:solidFill>
          <a:ln>
            <a:noFill/>
          </a:ln>
          <a:effectLst/>
          <a:scene3d>
            <a:camera prst="orthographicFront">
              <a:rot lat="0" lon="0" rev="0"/>
            </a:camera>
            <a:lightRig rig="balanced"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8800" b="1" dirty="0" smtClean="0">
                <a:solidFill>
                  <a:srgbClr val="756359"/>
                </a:solidFill>
                <a:effectLst>
                  <a:outerShdw blurRad="38100" dist="38100" dir="2700000" algn="tl">
                    <a:srgbClr val="000000">
                      <a:alpha val="43137"/>
                    </a:srgbClr>
                  </a:outerShdw>
                </a:effectLst>
                <a:cs typeface="+mn-ea"/>
                <a:sym typeface="+mn-lt"/>
              </a:rPr>
              <a:t>01</a:t>
            </a:r>
            <a:endParaRPr lang="zh-CN" altLang="en-US" sz="8800" b="1" dirty="0">
              <a:solidFill>
                <a:srgbClr val="756359"/>
              </a:solidFill>
              <a:effectLst>
                <a:outerShdw blurRad="38100" dist="38100" dir="2700000" algn="tl">
                  <a:srgbClr val="000000">
                    <a:alpha val="43137"/>
                  </a:srgbClr>
                </a:outerShdw>
              </a:effectLst>
              <a:cs typeface="+mn-ea"/>
              <a:sym typeface="+mn-lt"/>
            </a:endParaRPr>
          </a:p>
        </p:txBody>
      </p:sp>
      <p:sp>
        <p:nvSpPr>
          <p:cNvPr id="3" name="內容版面配置區 2"/>
          <p:cNvSpPr>
            <a:spLocks noGrp="1"/>
          </p:cNvSpPr>
          <p:nvPr>
            <p:ph idx="1"/>
          </p:nvPr>
        </p:nvSpPr>
        <p:spPr>
          <a:xfrm>
            <a:off x="600945" y="1903862"/>
            <a:ext cx="4413658" cy="2972938"/>
          </a:xfrm>
        </p:spPr>
        <p:txBody>
          <a:bodyPr>
            <a:noAutofit/>
          </a:bodyPr>
          <a:lstStyle/>
          <a:p>
            <a:pPr marL="0" indent="0">
              <a:spcBef>
                <a:spcPts val="0"/>
              </a:spcBef>
              <a:buNone/>
            </a:pPr>
            <a:r>
              <a:rPr lang="en-US" altLang="zh-HK" sz="2600" dirty="0" smtClean="0">
                <a:solidFill>
                  <a:srgbClr val="756359"/>
                </a:solidFill>
                <a:latin typeface="+mj-lt"/>
              </a:rPr>
              <a:t>To identify the focus and recipient(s), you can:</a:t>
            </a:r>
          </a:p>
          <a:p>
            <a:pPr marL="361950" indent="-361950">
              <a:spcBef>
                <a:spcPts val="0"/>
              </a:spcBef>
              <a:buFont typeface="Webdings" panose="05030102010509060703" pitchFamily="18" charset="2"/>
              <a:buChar char="Y"/>
            </a:pPr>
            <a:r>
              <a:rPr lang="en-US" altLang="zh-HK" sz="2600" dirty="0" smtClean="0">
                <a:solidFill>
                  <a:srgbClr val="756359"/>
                </a:solidFill>
                <a:latin typeface="+mj-lt"/>
              </a:rPr>
              <a:t>Find a source of inspiration –   </a:t>
            </a:r>
            <a:r>
              <a:rPr lang="en-US" altLang="zh-HK" sz="2600" b="1" u="sng" dirty="0" smtClean="0">
                <a:solidFill>
                  <a:srgbClr val="FF9999"/>
                </a:solidFill>
                <a:effectLst>
                  <a:outerShdw blurRad="38100" dist="38100" dir="2700000" algn="tl">
                    <a:srgbClr val="000000">
                      <a:alpha val="43137"/>
                    </a:srgbClr>
                  </a:outerShdw>
                </a:effectLst>
                <a:latin typeface="+mj-lt"/>
              </a:rPr>
              <a:t>a </a:t>
            </a:r>
            <a:r>
              <a:rPr lang="en-US" altLang="zh-HK" sz="2600" b="1" u="sng" dirty="0">
                <a:solidFill>
                  <a:srgbClr val="FF9999"/>
                </a:solidFill>
                <a:effectLst>
                  <a:outerShdw blurRad="38100" dist="38100" dir="2700000" algn="tl">
                    <a:srgbClr val="000000">
                      <a:alpha val="43137"/>
                    </a:srgbClr>
                  </a:outerShdw>
                </a:effectLst>
                <a:latin typeface="+mj-lt"/>
              </a:rPr>
              <a:t>m</a:t>
            </a:r>
            <a:r>
              <a:rPr lang="en-US" altLang="zh-HK" sz="2600" b="1" u="sng" dirty="0" smtClean="0">
                <a:solidFill>
                  <a:srgbClr val="FF9999"/>
                </a:solidFill>
                <a:effectLst>
                  <a:outerShdw blurRad="38100" dist="38100" dir="2700000" algn="tl">
                    <a:srgbClr val="000000">
                      <a:alpha val="43137"/>
                    </a:srgbClr>
                  </a:outerShdw>
                </a:effectLst>
                <a:latin typeface="+mj-lt"/>
              </a:rPr>
              <a:t>emorable experience</a:t>
            </a:r>
            <a:r>
              <a:rPr lang="en-US" altLang="zh-HK" sz="2600" dirty="0" smtClean="0">
                <a:solidFill>
                  <a:srgbClr val="756359"/>
                </a:solidFill>
                <a:latin typeface="+mj-lt"/>
              </a:rPr>
              <a:t> in your life</a:t>
            </a:r>
          </a:p>
          <a:p>
            <a:pPr marL="361950" indent="-361950">
              <a:spcBef>
                <a:spcPts val="0"/>
              </a:spcBef>
              <a:buFont typeface="Webdings" panose="05030102010509060703" pitchFamily="18" charset="2"/>
              <a:buChar char="Y"/>
            </a:pPr>
            <a:r>
              <a:rPr lang="en-US" altLang="zh-HK" sz="2600" dirty="0" smtClean="0">
                <a:solidFill>
                  <a:srgbClr val="756359"/>
                </a:solidFill>
                <a:latin typeface="+mj-lt"/>
              </a:rPr>
              <a:t>recall </a:t>
            </a:r>
            <a:r>
              <a:rPr lang="en-US" altLang="zh-HK" sz="2600" b="1" u="sng" dirty="0" smtClean="0">
                <a:solidFill>
                  <a:srgbClr val="FF9999"/>
                </a:solidFill>
                <a:effectLst>
                  <a:outerShdw blurRad="38100" dist="38100" dir="2700000" algn="tl">
                    <a:srgbClr val="000000">
                      <a:alpha val="43137"/>
                    </a:srgbClr>
                  </a:outerShdw>
                </a:effectLst>
                <a:latin typeface="+mj-lt"/>
              </a:rPr>
              <a:t>an </a:t>
            </a:r>
            <a:r>
              <a:rPr lang="en-US" altLang="zh-HK" sz="2600" b="1" u="sng" dirty="0">
                <a:solidFill>
                  <a:srgbClr val="FF9999"/>
                </a:solidFill>
                <a:effectLst>
                  <a:outerShdw blurRad="38100" dist="38100" dir="2700000" algn="tl">
                    <a:srgbClr val="000000">
                      <a:alpha val="43137"/>
                    </a:srgbClr>
                  </a:outerShdw>
                </a:effectLst>
                <a:latin typeface="+mj-lt"/>
              </a:rPr>
              <a:t>awakening </a:t>
            </a:r>
            <a:r>
              <a:rPr lang="en-US" altLang="zh-HK" sz="2600" b="1" u="sng" dirty="0" smtClean="0">
                <a:solidFill>
                  <a:srgbClr val="FF9999"/>
                </a:solidFill>
                <a:effectLst>
                  <a:outerShdw blurRad="38100" dist="38100" dir="2700000" algn="tl">
                    <a:srgbClr val="000000">
                      <a:alpha val="43137"/>
                    </a:srgbClr>
                  </a:outerShdw>
                </a:effectLst>
                <a:latin typeface="+mj-lt"/>
              </a:rPr>
              <a:t>moment</a:t>
            </a:r>
            <a:r>
              <a:rPr lang="en-US" altLang="zh-HK" sz="2600" dirty="0" smtClean="0">
                <a:solidFill>
                  <a:srgbClr val="756359"/>
                </a:solidFill>
                <a:latin typeface="+mj-lt"/>
              </a:rPr>
              <a:t> </a:t>
            </a:r>
            <a:r>
              <a:rPr lang="en-US" altLang="zh-HK" sz="2600" dirty="0">
                <a:solidFill>
                  <a:srgbClr val="756359"/>
                </a:solidFill>
                <a:latin typeface="+mj-lt"/>
              </a:rPr>
              <a:t>from </a:t>
            </a:r>
            <a:r>
              <a:rPr lang="en-US" altLang="zh-HK" sz="2600" dirty="0" smtClean="0">
                <a:solidFill>
                  <a:srgbClr val="756359"/>
                </a:solidFill>
                <a:latin typeface="+mj-lt"/>
              </a:rPr>
              <a:t>the memorable experience and your feelings</a:t>
            </a:r>
          </a:p>
          <a:p>
            <a:pPr marL="0" indent="0" algn="just">
              <a:spcBef>
                <a:spcPts val="0"/>
              </a:spcBef>
              <a:buNone/>
            </a:pPr>
            <a:endParaRPr lang="en-US" altLang="zh-HK" sz="2600" dirty="0" smtClean="0">
              <a:solidFill>
                <a:srgbClr val="756359"/>
              </a:solidFill>
              <a:latin typeface="+mj-lt"/>
            </a:endParaRPr>
          </a:p>
        </p:txBody>
      </p:sp>
      <p:grpSp>
        <p:nvGrpSpPr>
          <p:cNvPr id="18" name="群組 17"/>
          <p:cNvGrpSpPr/>
          <p:nvPr/>
        </p:nvGrpSpPr>
        <p:grpSpPr>
          <a:xfrm>
            <a:off x="4698566" y="4551587"/>
            <a:ext cx="2091297" cy="1838209"/>
            <a:chOff x="845930" y="4213004"/>
            <a:chExt cx="2023188" cy="1850054"/>
          </a:xfrm>
        </p:grpSpPr>
        <p:pic>
          <p:nvPicPr>
            <p:cNvPr id="16" name="圖片 15"/>
            <p:cNvPicPr>
              <a:picLocks noChangeAspect="1"/>
            </p:cNvPicPr>
            <p:nvPr/>
          </p:nvPicPr>
          <p:blipFill rotWithShape="1">
            <a:blip r:embed="rId2" cstate="print">
              <a:extLst>
                <a:ext uri="{28A0092B-C50C-407E-A947-70E740481C1C}">
                  <a14:useLocalDpi xmlns:a14="http://schemas.microsoft.com/office/drawing/2010/main" val="0"/>
                </a:ext>
              </a:extLst>
            </a:blip>
            <a:srcRect l="70417" t="65139"/>
            <a:stretch/>
          </p:blipFill>
          <p:spPr>
            <a:xfrm>
              <a:off x="871625" y="4213004"/>
              <a:ext cx="1391862" cy="1640176"/>
            </a:xfrm>
            <a:prstGeom prst="rect">
              <a:avLst/>
            </a:prstGeom>
          </p:spPr>
        </p:pic>
        <p:sp>
          <p:nvSpPr>
            <p:cNvPr id="8" name="矩形 7"/>
            <p:cNvSpPr/>
            <p:nvPr/>
          </p:nvSpPr>
          <p:spPr>
            <a:xfrm rot="21180877">
              <a:off x="845930" y="5662948"/>
              <a:ext cx="2023188" cy="400110"/>
            </a:xfrm>
            <a:prstGeom prst="rect">
              <a:avLst/>
            </a:prstGeom>
          </p:spPr>
          <p:txBody>
            <a:bodyPr wrap="square">
              <a:spAutoFit/>
            </a:bodyPr>
            <a:lstStyle/>
            <a:p>
              <a:pPr algn="just">
                <a:lnSpc>
                  <a:spcPct val="100000"/>
                </a:lnSpc>
                <a:spcBef>
                  <a:spcPts val="0"/>
                </a:spcBef>
                <a:buFont typeface="Webdings" panose="05030102010509060703" pitchFamily="18" charset="2"/>
                <a:buChar char="Y"/>
              </a:pPr>
              <a:r>
                <a:rPr lang="en-US" altLang="zh-HK" sz="2000" dirty="0">
                  <a:solidFill>
                    <a:srgbClr val="FF9999"/>
                  </a:solidFill>
                </a:rPr>
                <a:t>reading</a:t>
              </a:r>
              <a:r>
                <a:rPr lang="en-US" altLang="zh-HK" sz="2000" dirty="0" smtClean="0">
                  <a:solidFill>
                    <a:srgbClr val="756359"/>
                  </a:solidFill>
                </a:rPr>
                <a:t> </a:t>
              </a:r>
              <a:r>
                <a:rPr lang="en-US" altLang="zh-HK" sz="2000" dirty="0">
                  <a:solidFill>
                    <a:srgbClr val="FF9999"/>
                  </a:solidFill>
                </a:rPr>
                <a:t>a</a:t>
              </a:r>
              <a:r>
                <a:rPr lang="en-US" altLang="zh-HK" sz="2000" dirty="0" smtClean="0">
                  <a:solidFill>
                    <a:srgbClr val="756359"/>
                  </a:solidFill>
                </a:rPr>
                <a:t> </a:t>
              </a:r>
              <a:r>
                <a:rPr lang="en-US" altLang="zh-HK" sz="2000" dirty="0">
                  <a:solidFill>
                    <a:srgbClr val="FF9999"/>
                  </a:solidFill>
                </a:rPr>
                <a:t>book</a:t>
              </a:r>
            </a:p>
          </p:txBody>
        </p:sp>
      </p:grpSp>
      <p:grpSp>
        <p:nvGrpSpPr>
          <p:cNvPr id="23" name="群組 22"/>
          <p:cNvGrpSpPr/>
          <p:nvPr/>
        </p:nvGrpSpPr>
        <p:grpSpPr>
          <a:xfrm rot="449297">
            <a:off x="8748709" y="4075221"/>
            <a:ext cx="2981325" cy="2314575"/>
            <a:chOff x="8480431" y="4112888"/>
            <a:chExt cx="2981325" cy="2314575"/>
          </a:xfrm>
        </p:grpSpPr>
        <p:pic>
          <p:nvPicPr>
            <p:cNvPr id="7" name="圖片 6"/>
            <p:cNvPicPr>
              <a:picLocks noChangeAspect="1"/>
            </p:cNvPicPr>
            <p:nvPr/>
          </p:nvPicPr>
          <p:blipFill rotWithShape="1">
            <a:blip r:embed="rId3">
              <a:extLst>
                <a:ext uri="{BEBA8EAE-BF5A-486C-A8C5-ECC9F3942E4B}">
                  <a14:imgProps xmlns:a14="http://schemas.microsoft.com/office/drawing/2010/main">
                    <a14:imgLayer r:embed="rId4">
                      <a14:imgEffect>
                        <a14:backgroundRemoval t="1750" b="34000" l="2917" r="43417">
                          <a14:foregroundMark x1="24333" y1="2750" x2="25833" y2="5750"/>
                          <a14:foregroundMark x1="17417" y1="7833" x2="14083" y2="21833"/>
                          <a14:foregroundMark x1="11167" y1="13250" x2="23500" y2="17833"/>
                        </a14:backgroundRemoval>
                      </a14:imgEffect>
                    </a14:imgLayer>
                  </a14:imgProps>
                </a:ext>
                <a:ext uri="{28A0092B-C50C-407E-A947-70E740481C1C}">
                  <a14:useLocalDpi xmlns:a14="http://schemas.microsoft.com/office/drawing/2010/main" val="0"/>
                </a:ext>
              </a:extLst>
            </a:blip>
            <a:srcRect l="834" t="695" r="55695" b="65555"/>
            <a:stretch/>
          </p:blipFill>
          <p:spPr>
            <a:xfrm rot="21150703">
              <a:off x="8480431" y="4112888"/>
              <a:ext cx="2981325" cy="2314575"/>
            </a:xfrm>
            <a:prstGeom prst="rect">
              <a:avLst/>
            </a:prstGeom>
          </p:spPr>
        </p:pic>
        <p:sp>
          <p:nvSpPr>
            <p:cNvPr id="21" name="矩形 20"/>
            <p:cNvSpPr/>
            <p:nvPr/>
          </p:nvSpPr>
          <p:spPr>
            <a:xfrm rot="21150703">
              <a:off x="8507409" y="4136243"/>
              <a:ext cx="1434352" cy="1015663"/>
            </a:xfrm>
            <a:prstGeom prst="rect">
              <a:avLst/>
            </a:prstGeom>
          </p:spPr>
          <p:txBody>
            <a:bodyPr wrap="square">
              <a:spAutoFit/>
            </a:bodyPr>
            <a:lstStyle/>
            <a:p>
              <a:pPr algn="just">
                <a:lnSpc>
                  <a:spcPct val="100000"/>
                </a:lnSpc>
                <a:spcBef>
                  <a:spcPts val="0"/>
                </a:spcBef>
                <a:buFont typeface="Webdings" panose="05030102010509060703" pitchFamily="18" charset="2"/>
                <a:buChar char="Y"/>
              </a:pPr>
              <a:r>
                <a:rPr lang="en-US" altLang="zh-HK" sz="2000" dirty="0">
                  <a:solidFill>
                    <a:srgbClr val="FF9999"/>
                  </a:solidFill>
                </a:rPr>
                <a:t>visiting</a:t>
              </a:r>
              <a:r>
                <a:rPr lang="en-US" altLang="zh-HK" sz="2000" dirty="0" smtClean="0">
                  <a:solidFill>
                    <a:srgbClr val="756359"/>
                  </a:solidFill>
                </a:rPr>
                <a:t> </a:t>
              </a:r>
              <a:r>
                <a:rPr lang="en-US" altLang="zh-HK" sz="2000" dirty="0">
                  <a:solidFill>
                    <a:srgbClr val="FF9999"/>
                  </a:solidFill>
                </a:rPr>
                <a:t>a </a:t>
              </a:r>
              <a:endParaRPr lang="en-US" altLang="zh-HK" sz="2000" dirty="0" smtClean="0">
                <a:solidFill>
                  <a:srgbClr val="FF9999"/>
                </a:solidFill>
              </a:endParaRPr>
            </a:p>
            <a:p>
              <a:pPr algn="just">
                <a:lnSpc>
                  <a:spcPct val="100000"/>
                </a:lnSpc>
                <a:spcBef>
                  <a:spcPts val="0"/>
                </a:spcBef>
              </a:pPr>
              <a:r>
                <a:rPr lang="en-US" altLang="zh-HK" sz="2000" dirty="0" smtClean="0">
                  <a:solidFill>
                    <a:srgbClr val="FF9999"/>
                  </a:solidFill>
                </a:rPr>
                <a:t>memorable </a:t>
              </a:r>
            </a:p>
            <a:p>
              <a:pPr algn="just">
                <a:lnSpc>
                  <a:spcPct val="100000"/>
                </a:lnSpc>
                <a:spcBef>
                  <a:spcPts val="0"/>
                </a:spcBef>
              </a:pPr>
              <a:r>
                <a:rPr lang="en-US" altLang="zh-HK" sz="2000" dirty="0" smtClean="0">
                  <a:solidFill>
                    <a:srgbClr val="FF9999"/>
                  </a:solidFill>
                </a:rPr>
                <a:t>place</a:t>
              </a:r>
              <a:endParaRPr lang="en-US" altLang="zh-HK" sz="2000" dirty="0">
                <a:solidFill>
                  <a:srgbClr val="FF9999"/>
                </a:solidFill>
              </a:endParaRPr>
            </a:p>
          </p:txBody>
        </p:sp>
      </p:grpSp>
      <p:grpSp>
        <p:nvGrpSpPr>
          <p:cNvPr id="24" name="群組 23"/>
          <p:cNvGrpSpPr/>
          <p:nvPr/>
        </p:nvGrpSpPr>
        <p:grpSpPr>
          <a:xfrm>
            <a:off x="8310785" y="1469043"/>
            <a:ext cx="3300017" cy="2035754"/>
            <a:chOff x="8293035" y="1378134"/>
            <a:chExt cx="3147935" cy="1977925"/>
          </a:xfrm>
        </p:grpSpPr>
        <p:pic>
          <p:nvPicPr>
            <p:cNvPr id="12" name="圖片 11"/>
            <p:cNvPicPr>
              <a:picLocks noChangeAspect="1"/>
            </p:cNvPicPr>
            <p:nvPr/>
          </p:nvPicPr>
          <p:blipFill rotWithShape="1">
            <a:blip r:embed="rId2">
              <a:extLst>
                <a:ext uri="{28A0092B-C50C-407E-A947-70E740481C1C}">
                  <a14:useLocalDpi xmlns:a14="http://schemas.microsoft.com/office/drawing/2010/main" val="0"/>
                </a:ext>
              </a:extLst>
            </a:blip>
            <a:srcRect l="45555" t="35972" r="4445" b="36667"/>
            <a:stretch/>
          </p:blipFill>
          <p:spPr>
            <a:xfrm>
              <a:off x="8293035" y="1378134"/>
              <a:ext cx="3147935" cy="1722621"/>
            </a:xfrm>
            <a:prstGeom prst="rect">
              <a:avLst/>
            </a:prstGeom>
          </p:spPr>
        </p:pic>
        <p:sp>
          <p:nvSpPr>
            <p:cNvPr id="22" name="矩形 21"/>
            <p:cNvSpPr/>
            <p:nvPr/>
          </p:nvSpPr>
          <p:spPr>
            <a:xfrm>
              <a:off x="8463078" y="2992293"/>
              <a:ext cx="2807847" cy="363766"/>
            </a:xfrm>
            <a:prstGeom prst="rect">
              <a:avLst/>
            </a:prstGeom>
          </p:spPr>
          <p:txBody>
            <a:bodyPr wrap="none">
              <a:spAutoFit/>
            </a:bodyPr>
            <a:lstStyle/>
            <a:p>
              <a:pPr algn="ctr">
                <a:lnSpc>
                  <a:spcPct val="100000"/>
                </a:lnSpc>
                <a:spcBef>
                  <a:spcPts val="0"/>
                </a:spcBef>
                <a:buFont typeface="Webdings" panose="05030102010509060703" pitchFamily="18" charset="2"/>
                <a:buChar char="Y"/>
              </a:pPr>
              <a:r>
                <a:rPr lang="en-US" altLang="zh-HK" sz="2000" dirty="0">
                  <a:solidFill>
                    <a:srgbClr val="FF9999"/>
                  </a:solidFill>
                </a:rPr>
                <a:t>joining</a:t>
              </a:r>
              <a:r>
                <a:rPr lang="en-US" altLang="zh-HK" sz="2000" dirty="0">
                  <a:solidFill>
                    <a:srgbClr val="756359"/>
                  </a:solidFill>
                </a:rPr>
                <a:t> </a:t>
              </a:r>
              <a:r>
                <a:rPr lang="en-US" altLang="zh-HK" sz="2000" dirty="0">
                  <a:solidFill>
                    <a:srgbClr val="FF9999"/>
                  </a:solidFill>
                </a:rPr>
                <a:t>a</a:t>
              </a:r>
              <a:r>
                <a:rPr lang="en-US" altLang="zh-HK" sz="2000" dirty="0">
                  <a:solidFill>
                    <a:srgbClr val="756359"/>
                  </a:solidFill>
                </a:rPr>
                <a:t> </a:t>
              </a:r>
              <a:r>
                <a:rPr lang="en-US" altLang="zh-HK" sz="2000" dirty="0">
                  <a:solidFill>
                    <a:srgbClr val="FF9999"/>
                  </a:solidFill>
                </a:rPr>
                <a:t>dinner</a:t>
              </a:r>
              <a:r>
                <a:rPr lang="en-US" altLang="zh-HK" sz="2000" dirty="0">
                  <a:solidFill>
                    <a:srgbClr val="756359"/>
                  </a:solidFill>
                </a:rPr>
                <a:t> </a:t>
              </a:r>
              <a:r>
                <a:rPr lang="en-US" altLang="zh-HK" sz="2000" dirty="0">
                  <a:solidFill>
                    <a:srgbClr val="FF9999"/>
                  </a:solidFill>
                </a:rPr>
                <a:t>gathering</a:t>
              </a:r>
            </a:p>
          </p:txBody>
        </p:sp>
      </p:grpSp>
      <p:grpSp>
        <p:nvGrpSpPr>
          <p:cNvPr id="19" name="群組 18"/>
          <p:cNvGrpSpPr/>
          <p:nvPr/>
        </p:nvGrpSpPr>
        <p:grpSpPr>
          <a:xfrm>
            <a:off x="5891849" y="3563565"/>
            <a:ext cx="2971800" cy="2376189"/>
            <a:chOff x="3065840" y="3924779"/>
            <a:chExt cx="2971800" cy="2376189"/>
          </a:xfrm>
        </p:grpSpPr>
        <p:pic>
          <p:nvPicPr>
            <p:cNvPr id="11" name="圖片 10"/>
            <p:cNvPicPr>
              <a:picLocks noChangeAspect="1"/>
            </p:cNvPicPr>
            <p:nvPr/>
          </p:nvPicPr>
          <p:blipFill rotWithShape="1">
            <a:blip r:embed="rId2">
              <a:extLst>
                <a:ext uri="{28A0092B-C50C-407E-A947-70E740481C1C}">
                  <a14:useLocalDpi xmlns:a14="http://schemas.microsoft.com/office/drawing/2010/main" val="0"/>
                </a:ext>
              </a:extLst>
            </a:blip>
            <a:srcRect l="555" t="34722" r="56111" b="36806"/>
            <a:stretch/>
          </p:blipFill>
          <p:spPr>
            <a:xfrm>
              <a:off x="3065840" y="3924779"/>
              <a:ext cx="2971800" cy="1952625"/>
            </a:xfrm>
            <a:prstGeom prst="rect">
              <a:avLst/>
            </a:prstGeom>
          </p:spPr>
        </p:pic>
        <p:sp>
          <p:nvSpPr>
            <p:cNvPr id="17" name="矩形 16"/>
            <p:cNvSpPr/>
            <p:nvPr/>
          </p:nvSpPr>
          <p:spPr>
            <a:xfrm>
              <a:off x="3414830" y="5900858"/>
              <a:ext cx="2273820" cy="400110"/>
            </a:xfrm>
            <a:prstGeom prst="rect">
              <a:avLst/>
            </a:prstGeom>
          </p:spPr>
          <p:txBody>
            <a:bodyPr wrap="square">
              <a:spAutoFit/>
            </a:bodyPr>
            <a:lstStyle/>
            <a:p>
              <a:pPr algn="ctr">
                <a:lnSpc>
                  <a:spcPct val="100000"/>
                </a:lnSpc>
                <a:spcBef>
                  <a:spcPts val="0"/>
                </a:spcBef>
                <a:buFont typeface="Webdings" panose="05030102010509060703" pitchFamily="18" charset="2"/>
                <a:buChar char="Y"/>
              </a:pPr>
              <a:r>
                <a:rPr lang="en-US" altLang="zh-HK" sz="2000" dirty="0">
                  <a:solidFill>
                    <a:srgbClr val="FF9999"/>
                  </a:solidFill>
                </a:rPr>
                <a:t>watching</a:t>
              </a:r>
              <a:r>
                <a:rPr lang="en-US" altLang="zh-HK" sz="2000" dirty="0" smtClean="0">
                  <a:solidFill>
                    <a:srgbClr val="756359"/>
                  </a:solidFill>
                </a:rPr>
                <a:t> </a:t>
              </a:r>
              <a:r>
                <a:rPr lang="en-US" altLang="zh-HK" sz="2000" dirty="0" smtClean="0">
                  <a:solidFill>
                    <a:srgbClr val="FF9999"/>
                  </a:solidFill>
                </a:rPr>
                <a:t>a film</a:t>
              </a:r>
              <a:endParaRPr lang="en-US" altLang="zh-HK" sz="2000" dirty="0">
                <a:solidFill>
                  <a:srgbClr val="FF9999"/>
                </a:solidFill>
              </a:endParaRPr>
            </a:p>
          </p:txBody>
        </p:sp>
      </p:grpSp>
    </p:spTree>
    <p:extLst>
      <p:ext uri="{BB962C8B-B14F-4D97-AF65-F5344CB8AC3E}">
        <p14:creationId xmlns:p14="http://schemas.microsoft.com/office/powerpoint/2010/main" val="1865477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13</a:t>
            </a:fld>
            <a:endParaRPr lang="zh-HK" altLang="en-US">
              <a:solidFill>
                <a:schemeClr val="tx1"/>
              </a:solidFill>
            </a:endParaRPr>
          </a:p>
        </p:txBody>
      </p:sp>
      <p:sp>
        <p:nvSpPr>
          <p:cNvPr id="9" name="標題 1"/>
          <p:cNvSpPr>
            <a:spLocks noGrp="1"/>
          </p:cNvSpPr>
          <p:nvPr>
            <p:ph type="title"/>
          </p:nvPr>
        </p:nvSpPr>
        <p:spPr>
          <a:xfrm>
            <a:off x="771019" y="352532"/>
            <a:ext cx="11104604" cy="1597825"/>
          </a:xfrm>
        </p:spPr>
        <p:txBody>
          <a:bodyPr>
            <a:noAutofit/>
          </a:bodyPr>
          <a:lstStyle/>
          <a:p>
            <a:pPr lvl="0"/>
            <a:r>
              <a:rPr lang="en-US" altLang="zh-CN" b="1" dirty="0">
                <a:solidFill>
                  <a:srgbClr val="756359"/>
                </a:solidFill>
                <a:effectLst>
                  <a:outerShdw blurRad="38100" dist="38100" dir="2700000" algn="tl">
                    <a:srgbClr val="000000">
                      <a:alpha val="43137"/>
                    </a:srgbClr>
                  </a:outerShdw>
                </a:effectLst>
                <a:latin typeface="+mn-lt"/>
                <a:sym typeface="+mn-lt"/>
              </a:rPr>
              <a:t>	</a:t>
            </a:r>
            <a:r>
              <a:rPr lang="en-US" altLang="zh-CN" b="1" dirty="0" smtClean="0">
                <a:solidFill>
                  <a:srgbClr val="756359"/>
                </a:solidFill>
                <a:effectLst>
                  <a:outerShdw blurRad="38100" dist="38100" dir="2700000" algn="tl">
                    <a:srgbClr val="000000">
                      <a:alpha val="43137"/>
                    </a:srgbClr>
                  </a:outerShdw>
                </a:effectLst>
                <a:latin typeface="+mn-lt"/>
                <a:sym typeface="+mn-lt"/>
              </a:rPr>
              <a:t>Identifying </a:t>
            </a:r>
            <a:r>
              <a:rPr lang="en-US" altLang="zh-CN" b="1" dirty="0">
                <a:solidFill>
                  <a:srgbClr val="756359"/>
                </a:solidFill>
                <a:effectLst>
                  <a:outerShdw blurRad="38100" dist="38100" dir="2700000" algn="tl">
                    <a:srgbClr val="000000">
                      <a:alpha val="43137"/>
                    </a:srgbClr>
                  </a:outerShdw>
                </a:effectLst>
                <a:latin typeface="+mn-lt"/>
                <a:sym typeface="+mn-lt"/>
              </a:rPr>
              <a:t>the focus, recipient(s) and SOW</a:t>
            </a:r>
            <a:endParaRPr lang="en-US" altLang="zh-HK" b="1" dirty="0">
              <a:solidFill>
                <a:srgbClr val="756359"/>
              </a:solidFill>
              <a:effectLst>
                <a:outerShdw blurRad="38100" dist="38100" dir="2700000" algn="tl">
                  <a:srgbClr val="000000">
                    <a:alpha val="43137"/>
                  </a:srgbClr>
                </a:outerShdw>
              </a:effectLst>
              <a:latin typeface="+mn-lt"/>
            </a:endParaRPr>
          </a:p>
        </p:txBody>
      </p:sp>
      <p:graphicFrame>
        <p:nvGraphicFramePr>
          <p:cNvPr id="10" name="表格 9"/>
          <p:cNvGraphicFramePr>
            <a:graphicFrameLocks noGrp="1"/>
          </p:cNvGraphicFramePr>
          <p:nvPr>
            <p:extLst>
              <p:ext uri="{D42A27DB-BD31-4B8C-83A1-F6EECF244321}">
                <p14:modId xmlns:p14="http://schemas.microsoft.com/office/powerpoint/2010/main" val="2689030363"/>
              </p:ext>
            </p:extLst>
          </p:nvPr>
        </p:nvGraphicFramePr>
        <p:xfrm>
          <a:off x="681983" y="2072876"/>
          <a:ext cx="10866500" cy="3729216"/>
        </p:xfrm>
        <a:graphic>
          <a:graphicData uri="http://schemas.openxmlformats.org/drawingml/2006/table">
            <a:tbl>
              <a:tblPr firstRow="1" firstCol="1" bandRow="1">
                <a:tableStyleId>{5202B0CA-FC54-4496-8BCA-5EF66A818D29}</a:tableStyleId>
              </a:tblPr>
              <a:tblGrid>
                <a:gridCol w="1917158">
                  <a:extLst>
                    <a:ext uri="{9D8B030D-6E8A-4147-A177-3AD203B41FA5}">
                      <a16:colId xmlns:a16="http://schemas.microsoft.com/office/drawing/2014/main" val="2385533360"/>
                    </a:ext>
                  </a:extLst>
                </a:gridCol>
                <a:gridCol w="541176">
                  <a:extLst>
                    <a:ext uri="{9D8B030D-6E8A-4147-A177-3AD203B41FA5}">
                      <a16:colId xmlns:a16="http://schemas.microsoft.com/office/drawing/2014/main" val="2431606242"/>
                    </a:ext>
                  </a:extLst>
                </a:gridCol>
                <a:gridCol w="2996993">
                  <a:extLst>
                    <a:ext uri="{9D8B030D-6E8A-4147-A177-3AD203B41FA5}">
                      <a16:colId xmlns:a16="http://schemas.microsoft.com/office/drawing/2014/main" val="2392335066"/>
                    </a:ext>
                  </a:extLst>
                </a:gridCol>
                <a:gridCol w="548639">
                  <a:extLst>
                    <a:ext uri="{9D8B030D-6E8A-4147-A177-3AD203B41FA5}">
                      <a16:colId xmlns:a16="http://schemas.microsoft.com/office/drawing/2014/main" val="3483742752"/>
                    </a:ext>
                  </a:extLst>
                </a:gridCol>
                <a:gridCol w="2689785">
                  <a:extLst>
                    <a:ext uri="{9D8B030D-6E8A-4147-A177-3AD203B41FA5}">
                      <a16:colId xmlns:a16="http://schemas.microsoft.com/office/drawing/2014/main" val="3470621311"/>
                    </a:ext>
                  </a:extLst>
                </a:gridCol>
                <a:gridCol w="2172749">
                  <a:extLst>
                    <a:ext uri="{9D8B030D-6E8A-4147-A177-3AD203B41FA5}">
                      <a16:colId xmlns:a16="http://schemas.microsoft.com/office/drawing/2014/main" val="259969957"/>
                    </a:ext>
                  </a:extLst>
                </a:gridCol>
              </a:tblGrid>
              <a:tr h="545974">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756359"/>
                          </a:solidFill>
                          <a:effectLst/>
                          <a:uLnTx/>
                          <a:uFillTx/>
                          <a:latin typeface="+mn-lt"/>
                          <a:ea typeface="新細明體" panose="02020500000000000000" pitchFamily="18" charset="-120"/>
                          <a:cs typeface="Times New Roman" panose="02020603050405020304" pitchFamily="18" charset="0"/>
                        </a:rPr>
                        <a:t>A memorable experience</a:t>
                      </a:r>
                      <a:endParaRPr kumimoji="0" lang="zh-TW" altLang="zh-HK" sz="2400" b="1" i="0" u="none" strike="noStrike" kern="1200" cap="none" spc="0" normalizeH="0" baseline="0" noProof="0" dirty="0">
                        <a:ln>
                          <a:noFill/>
                        </a:ln>
                        <a:solidFill>
                          <a:srgbClr val="756359"/>
                        </a:solidFill>
                        <a:effectLst/>
                        <a:uLnTx/>
                        <a:uFillTx/>
                        <a:latin typeface="+mn-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zh-TW" altLang="zh-HK" sz="2400" b="1" i="0" u="none" strike="noStrike" kern="1200" cap="none" spc="0" normalizeH="0" baseline="0" noProof="0" dirty="0">
                        <a:ln>
                          <a:noFill/>
                        </a:ln>
                        <a:solidFill>
                          <a:srgbClr val="756359"/>
                        </a:solidFill>
                        <a:effectLst/>
                        <a:uLnTx/>
                        <a:uFillTx/>
                        <a:latin typeface="+mn-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756359"/>
                          </a:solidFill>
                          <a:effectLst/>
                          <a:uLnTx/>
                          <a:uFillTx/>
                          <a:latin typeface="+mn-lt"/>
                          <a:ea typeface="新細明體" panose="02020500000000000000" pitchFamily="18" charset="-120"/>
                          <a:cs typeface="Times New Roman" panose="02020603050405020304" pitchFamily="18" charset="0"/>
                        </a:rPr>
                        <a:t>An awakening moment and your feelings</a:t>
                      </a: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zh-TW" altLang="zh-HK" sz="2400" b="1" i="0" u="none" strike="noStrike" kern="1200" cap="none" spc="0" normalizeH="0" baseline="0" noProof="0" dirty="0">
                        <a:ln>
                          <a:noFill/>
                        </a:ln>
                        <a:solidFill>
                          <a:srgbClr val="756359"/>
                        </a:solidFill>
                        <a:effectLst/>
                        <a:uLnTx/>
                        <a:uFillTx/>
                        <a:latin typeface="+mn-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756359"/>
                          </a:solidFill>
                          <a:effectLst/>
                          <a:uLnTx/>
                          <a:uFillTx/>
                          <a:latin typeface="+mn-lt"/>
                          <a:ea typeface="新細明體" panose="02020500000000000000" pitchFamily="18" charset="-120"/>
                          <a:cs typeface="Times New Roman" panose="02020603050405020304" pitchFamily="18" charset="0"/>
                        </a:rPr>
                        <a:t>Possible recipient(s</a:t>
                      </a:r>
                      <a:r>
                        <a:rPr kumimoji="0" lang="en-US" altLang="zh-TW" sz="2400" b="1" i="0" u="none" strike="noStrike" kern="1200" cap="none" spc="0" normalizeH="0" baseline="0" noProof="0" dirty="0" smtClean="0">
                          <a:ln>
                            <a:noFill/>
                          </a:ln>
                          <a:solidFill>
                            <a:srgbClr val="756359"/>
                          </a:solidFill>
                          <a:effectLst/>
                          <a:uLnTx/>
                          <a:uFillTx/>
                          <a:latin typeface="+mn-lt"/>
                          <a:ea typeface="新細明體" panose="02020500000000000000" pitchFamily="18" charset="-120"/>
                          <a:cs typeface="Times New Roman" panose="02020603050405020304" pitchFamily="18" charset="0"/>
                        </a:rPr>
                        <a:t>)</a:t>
                      </a:r>
                      <a:endParaRPr kumimoji="0" lang="zh-TW" altLang="zh-HK" sz="2400" b="1" i="0" u="none" strike="noStrike" kern="1200" cap="none" spc="0" normalizeH="0" baseline="0" noProof="0" dirty="0">
                        <a:ln>
                          <a:noFill/>
                        </a:ln>
                        <a:solidFill>
                          <a:srgbClr val="756359"/>
                        </a:solidFill>
                        <a:effectLst/>
                        <a:uLnTx/>
                        <a:uFillTx/>
                        <a:latin typeface="+mn-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756359"/>
                          </a:solidFill>
                          <a:effectLst/>
                          <a:uLnTx/>
                          <a:uFillTx/>
                          <a:latin typeface="+mn-lt"/>
                          <a:ea typeface="新細明體" panose="02020500000000000000" pitchFamily="18" charset="-120"/>
                          <a:cs typeface="Times New Roman" panose="02020603050405020304" pitchFamily="18" charset="0"/>
                        </a:rPr>
                        <a:t>The central theme</a:t>
                      </a:r>
                      <a:endParaRPr kumimoji="0" lang="zh-TW" altLang="zh-HK" sz="2400" b="1" i="0" u="none" strike="noStrike" kern="1200" cap="none" spc="0" normalizeH="0" baseline="0" noProof="0" dirty="0">
                        <a:ln>
                          <a:noFill/>
                        </a:ln>
                        <a:solidFill>
                          <a:srgbClr val="756359"/>
                        </a:solidFill>
                        <a:effectLst/>
                        <a:uLnTx/>
                        <a:uFillTx/>
                        <a:latin typeface="+mn-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1511446842"/>
                  </a:ext>
                </a:extLst>
              </a:tr>
              <a:tr h="14781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1"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Times New Roman" panose="02020603050405020304" pitchFamily="18" charset="0"/>
                        </a:rPr>
                        <a:t>Studying at the school library for tests and exams</a:t>
                      </a:r>
                      <a:endParaRPr kumimoji="0" lang="zh-TW" altLang="zh-HK" sz="2000" b="0" i="1"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tc>
                  <a:txBody>
                    <a:bodyPr/>
                    <a:lstStyle/>
                    <a:p>
                      <a:pPr marL="0" lvl="1" algn="ctr">
                        <a:lnSpc>
                          <a:spcPct val="100000"/>
                        </a:lnSpc>
                      </a:pPr>
                      <a:endParaRPr lang="zh-HK" altLang="en-US" sz="2000" b="0" i="1" kern="1200" dirty="0">
                        <a:solidFill>
                          <a:srgbClr val="756359"/>
                        </a:solidFill>
                        <a:latin typeface="+mj-lt"/>
                        <a:ea typeface="+mn-ea"/>
                        <a:cs typeface="+mn-cs"/>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1"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Times New Roman" panose="02020603050405020304" pitchFamily="18" charset="0"/>
                        </a:rPr>
                        <a:t>The hardships reminded me that the library supported my learning all along and I’m grateful for the productive study environment.</a:t>
                      </a: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tc>
                  <a:txBody>
                    <a:bodyPr/>
                    <a:lstStyle/>
                    <a:p>
                      <a:pPr marL="0" lvl="1" algn="ctr">
                        <a:lnSpc>
                          <a:spcPct val="100000"/>
                        </a:lnSpc>
                      </a:pPr>
                      <a:endParaRPr lang="zh-HK" altLang="en-US" sz="2000" b="0" i="1" kern="1200" dirty="0">
                        <a:solidFill>
                          <a:srgbClr val="756359"/>
                        </a:solidFill>
                        <a:latin typeface="+mj-lt"/>
                        <a:ea typeface="+mn-ea"/>
                        <a:cs typeface="+mn-cs"/>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lvl="1" indent="-342900" algn="l">
                        <a:lnSpc>
                          <a:spcPct val="100000"/>
                        </a:lnSpc>
                        <a:buFont typeface="Webdings" panose="05030102010509060703" pitchFamily="18" charset="2"/>
                        <a:buChar char="Y"/>
                      </a:pPr>
                      <a:r>
                        <a:rPr lang="en-US" altLang="zh-HK" sz="2000" b="0" i="1" kern="1200" dirty="0" smtClean="0">
                          <a:solidFill>
                            <a:srgbClr val="756359"/>
                          </a:solidFill>
                          <a:latin typeface="+mj-lt"/>
                          <a:ea typeface="+mn-ea"/>
                          <a:cs typeface="+mn-cs"/>
                        </a:rPr>
                        <a:t>Dear Ms Wong </a:t>
                      </a:r>
                      <a:br>
                        <a:rPr lang="en-US" altLang="zh-HK" sz="2000" b="0" i="1" kern="1200" dirty="0" smtClean="0">
                          <a:solidFill>
                            <a:srgbClr val="756359"/>
                          </a:solidFill>
                          <a:latin typeface="+mj-lt"/>
                          <a:ea typeface="+mn-ea"/>
                          <a:cs typeface="+mn-cs"/>
                        </a:rPr>
                      </a:br>
                      <a:r>
                        <a:rPr lang="en-US" altLang="zh-HK" sz="2000" b="0" i="1" kern="1200" dirty="0" smtClean="0">
                          <a:solidFill>
                            <a:srgbClr val="756359"/>
                          </a:solidFill>
                          <a:latin typeface="+mj-lt"/>
                          <a:ea typeface="+mn-ea"/>
                          <a:cs typeface="+mn-cs"/>
                        </a:rPr>
                        <a:t>(teacher librarian)</a:t>
                      </a:r>
                    </a:p>
                    <a:p>
                      <a:pPr marL="342900" lvl="1" indent="-342900" algn="l">
                        <a:lnSpc>
                          <a:spcPct val="100000"/>
                        </a:lnSpc>
                        <a:buFont typeface="Webdings" panose="05030102010509060703" pitchFamily="18" charset="2"/>
                        <a:buChar char="Y"/>
                      </a:pPr>
                      <a:r>
                        <a:rPr lang="en-US" altLang="zh-HK" sz="2000" b="0" i="1" kern="1200" dirty="0" smtClean="0">
                          <a:solidFill>
                            <a:srgbClr val="756359"/>
                          </a:solidFill>
                          <a:latin typeface="+mj-lt"/>
                          <a:ea typeface="+mn-ea"/>
                          <a:cs typeface="+mn-cs"/>
                        </a:rPr>
                        <a:t>Dear Encyclopedia Britannica</a:t>
                      </a:r>
                      <a:r>
                        <a:rPr lang="en-US" altLang="zh-HK" sz="2000" b="0" i="1" kern="1200" baseline="0" dirty="0" smtClean="0">
                          <a:solidFill>
                            <a:srgbClr val="756359"/>
                          </a:solidFill>
                          <a:latin typeface="+mj-lt"/>
                          <a:ea typeface="+mn-ea"/>
                          <a:cs typeface="+mn-cs"/>
                        </a:rPr>
                        <a:t> </a:t>
                      </a:r>
                      <a:r>
                        <a:rPr lang="en-US" altLang="zh-HK" sz="2000" b="0" i="1" kern="1200" dirty="0" smtClean="0">
                          <a:solidFill>
                            <a:srgbClr val="756359"/>
                          </a:solidFill>
                          <a:latin typeface="+mj-lt"/>
                          <a:ea typeface="+mn-ea"/>
                          <a:cs typeface="+mn-cs"/>
                        </a:rPr>
                        <a:t>(a book)</a:t>
                      </a:r>
                    </a:p>
                    <a:p>
                      <a:pPr marL="342900" lvl="1" indent="-342900" algn="l">
                        <a:lnSpc>
                          <a:spcPct val="100000"/>
                        </a:lnSpc>
                        <a:buFont typeface="Webdings" panose="05030102010509060703" pitchFamily="18" charset="2"/>
                        <a:buChar char="Y"/>
                      </a:pPr>
                      <a:r>
                        <a:rPr lang="en-US" altLang="zh-HK" sz="2000" b="0" i="1" kern="1200" dirty="0" smtClean="0">
                          <a:solidFill>
                            <a:srgbClr val="756359"/>
                          </a:solidFill>
                          <a:latin typeface="+mj-lt"/>
                          <a:ea typeface="+mn-ea"/>
                          <a:cs typeface="+mn-cs"/>
                        </a:rPr>
                        <a:t>Dear</a:t>
                      </a:r>
                      <a:r>
                        <a:rPr lang="en-US" altLang="zh-HK" sz="2000" b="0" i="1" kern="1200" baseline="0" dirty="0" smtClean="0">
                          <a:solidFill>
                            <a:srgbClr val="756359"/>
                          </a:solidFill>
                          <a:latin typeface="+mj-lt"/>
                          <a:ea typeface="+mn-ea"/>
                          <a:cs typeface="+mn-cs"/>
                        </a:rPr>
                        <a:t> school library</a:t>
                      </a: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tc>
                  <a:txBody>
                    <a:bodyPr/>
                    <a:lstStyle/>
                    <a:p>
                      <a:pPr marL="342900" lvl="1" indent="-342900" algn="l">
                        <a:lnSpc>
                          <a:spcPct val="100000"/>
                        </a:lnSpc>
                        <a:buFont typeface="Webdings" panose="05030102010509060703" pitchFamily="18" charset="2"/>
                        <a:buChar char="Y"/>
                      </a:pPr>
                      <a:endParaRPr lang="en-US" altLang="zh-HK" sz="2400" b="0" i="1" kern="1200" baseline="0" dirty="0" smtClean="0">
                        <a:solidFill>
                          <a:srgbClr val="756359"/>
                        </a:solidFill>
                        <a:latin typeface="+mj-lt"/>
                        <a:ea typeface="+mn-ea"/>
                        <a:cs typeface="+mn-cs"/>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extLst>
                  <a:ext uri="{0D108BD9-81ED-4DB2-BD59-A6C34878D82A}">
                    <a16:rowId xmlns:a16="http://schemas.microsoft.com/office/drawing/2014/main" val="3313373402"/>
                  </a:ext>
                </a:extLst>
              </a:tr>
              <a:tr h="16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zh-HK" sz="24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TW" altLang="zh-HK" sz="24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zh-HK" sz="24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TW" altLang="zh-HK" sz="24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Webdings" panose="05030102010509060703" pitchFamily="18" charset="2"/>
                        <a:buChar char="Y"/>
                        <a:tabLst/>
                        <a:defRPr/>
                      </a:pPr>
                      <a:endParaRPr lang="en-US" altLang="zh-TW" sz="2400" b="0" i="0" kern="1200" baseline="0" noProof="0" dirty="0" smtClean="0">
                        <a:solidFill>
                          <a:srgbClr val="756359"/>
                        </a:solidFill>
                        <a:latin typeface="+mj-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altLang="zh-TW" sz="2400" b="0" i="0" kern="1200" baseline="0" noProof="0" dirty="0" smtClean="0">
                          <a:solidFill>
                            <a:srgbClr val="756359"/>
                          </a:solidFill>
                          <a:latin typeface="+mj-lt"/>
                          <a:ea typeface="+mn-ea"/>
                          <a:cs typeface="+mn-cs"/>
                        </a:rPr>
                        <a:t> </a:t>
                      </a: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altLang="zh-TW" sz="2400" b="0" i="0" kern="1200" baseline="0" noProof="0" dirty="0" smtClean="0">
                        <a:solidFill>
                          <a:srgbClr val="756359"/>
                        </a:solidFill>
                        <a:latin typeface="+mj-lt"/>
                        <a:ea typeface="+mn-ea"/>
                        <a:cs typeface="+mn-cs"/>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1780338677"/>
                  </a:ext>
                </a:extLst>
              </a:tr>
            </a:tbl>
          </a:graphicData>
        </a:graphic>
      </p:graphicFrame>
      <p:sp>
        <p:nvSpPr>
          <p:cNvPr id="11" name="PA_任意多边形 32"/>
          <p:cNvSpPr>
            <a:spLocks noChangeAspect="1"/>
          </p:cNvSpPr>
          <p:nvPr/>
        </p:nvSpPr>
        <p:spPr bwMode="auto">
          <a:xfrm>
            <a:off x="2573717" y="3759905"/>
            <a:ext cx="560625" cy="828000"/>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FFCCCC"/>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2" name="PA_任意多边形 32"/>
          <p:cNvSpPr>
            <a:spLocks noChangeAspect="1"/>
          </p:cNvSpPr>
          <p:nvPr/>
        </p:nvSpPr>
        <p:spPr bwMode="auto">
          <a:xfrm>
            <a:off x="6115233" y="3759905"/>
            <a:ext cx="560625" cy="828000"/>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FFCCCC"/>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6" name="椭圆 13">
            <a:extLst>
              <a:ext uri="{FF2B5EF4-FFF2-40B4-BE49-F238E27FC236}">
                <a16:creationId xmlns:a16="http://schemas.microsoft.com/office/drawing/2014/main" id="{8D2CD0D5-0B97-477E-BA02-8F525299D139}"/>
              </a:ext>
            </a:extLst>
          </p:cNvPr>
          <p:cNvSpPr/>
          <p:nvPr/>
        </p:nvSpPr>
        <p:spPr>
          <a:xfrm>
            <a:off x="-433451" y="-237379"/>
            <a:ext cx="2160000" cy="2160000"/>
          </a:xfrm>
          <a:prstGeom prst="ellipse">
            <a:avLst/>
          </a:prstGeom>
          <a:solidFill>
            <a:srgbClr val="FFCCCC"/>
          </a:solidFill>
          <a:ln>
            <a:noFill/>
          </a:ln>
          <a:effectLst/>
          <a:scene3d>
            <a:camera prst="orthographicFront">
              <a:rot lat="0" lon="0" rev="0"/>
            </a:camera>
            <a:lightRig rig="balanced"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8800" b="1" dirty="0">
                <a:solidFill>
                  <a:srgbClr val="756359"/>
                </a:solidFill>
                <a:effectLst>
                  <a:outerShdw blurRad="38100" dist="38100" dir="2700000" algn="tl">
                    <a:srgbClr val="000000">
                      <a:alpha val="43137"/>
                    </a:srgbClr>
                  </a:outerShdw>
                </a:effectLst>
                <a:cs typeface="+mn-ea"/>
                <a:sym typeface="+mn-lt"/>
              </a:rPr>
              <a:t>01</a:t>
            </a:r>
            <a:endParaRPr lang="zh-CN" altLang="en-US" sz="8800" b="1" dirty="0">
              <a:solidFill>
                <a:srgbClr val="756359"/>
              </a:solidFill>
              <a:effectLst>
                <a:outerShdw blurRad="38100" dist="38100" dir="2700000" algn="tl">
                  <a:srgbClr val="000000">
                    <a:alpha val="43137"/>
                  </a:srgbClr>
                </a:outerShdw>
              </a:effectLst>
              <a:cs typeface="+mn-ea"/>
              <a:sym typeface="+mn-lt"/>
            </a:endParaRPr>
          </a:p>
        </p:txBody>
      </p:sp>
      <p:grpSp>
        <p:nvGrpSpPr>
          <p:cNvPr id="30" name="群組 29"/>
          <p:cNvGrpSpPr/>
          <p:nvPr/>
        </p:nvGrpSpPr>
        <p:grpSpPr>
          <a:xfrm>
            <a:off x="9417486" y="2854767"/>
            <a:ext cx="2100681" cy="1124055"/>
            <a:chOff x="10110854" y="2603099"/>
            <a:chExt cx="2100681" cy="1124055"/>
          </a:xfrm>
        </p:grpSpPr>
        <p:pic>
          <p:nvPicPr>
            <p:cNvPr id="31"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41852" b="62407" l="25469" r="38438">
                          <a14:foregroundMark x1="29271" y1="49537" x2="34740" y2="48426"/>
                          <a14:foregroundMark x1="27917" y1="53704" x2="35990" y2="52037"/>
                        </a14:backgroundRemoval>
                      </a14:imgEffect>
                    </a14:imgLayer>
                  </a14:imgProps>
                </a:ext>
              </a:extLst>
            </a:blip>
            <a:srcRect l="24886" t="41470" r="60893" b="37578"/>
            <a:stretch/>
          </p:blipFill>
          <p:spPr>
            <a:xfrm>
              <a:off x="10776765" y="3088604"/>
              <a:ext cx="760442" cy="612000"/>
            </a:xfrm>
            <a:prstGeom prst="rect">
              <a:avLst/>
            </a:prstGeom>
            <a:ln>
              <a:noFill/>
            </a:ln>
          </p:spPr>
        </p:pic>
        <p:pic>
          <p:nvPicPr>
            <p:cNvPr id="32" name="Picture 3"/>
            <p:cNvPicPr>
              <a:picLocks noChangeAspect="1"/>
            </p:cNvPicPr>
            <p:nvPr/>
          </p:nvPicPr>
          <p:blipFill rotWithShape="1">
            <a:blip r:embed="rId4">
              <a:extLst>
                <a:ext uri="{BEBA8EAE-BF5A-486C-A8C5-ECC9F3942E4B}">
                  <a14:imgProps xmlns:a14="http://schemas.microsoft.com/office/drawing/2010/main">
                    <a14:imgLayer r:embed="rId3">
                      <a14:imgEffect>
                        <a14:backgroundRemoval t="21389" b="41296" l="26563" r="39479">
                          <a14:foregroundMark x1="30573" y1="27963" x2="35677" y2="28241"/>
                          <a14:foregroundMark x1="37188" y1="31389" x2="32552" y2="32037"/>
                          <a14:foregroundMark x1="30833" y1="32222" x2="30833" y2="32222"/>
                          <a14:foregroundMark x1="30573" y1="32685" x2="30573" y2="32685"/>
                          <a14:foregroundMark x1="30469" y1="32870" x2="30469" y2="32870"/>
                        </a14:backgroundRemoval>
                      </a14:imgEffect>
                    </a14:imgLayer>
                  </a14:imgProps>
                </a:ext>
              </a:extLst>
            </a:blip>
            <a:srcRect l="26653" t="21439" r="60630" b="59090"/>
            <a:stretch/>
          </p:blipFill>
          <p:spPr>
            <a:xfrm>
              <a:off x="10110854" y="3081140"/>
              <a:ext cx="731740" cy="612000"/>
            </a:xfrm>
            <a:prstGeom prst="rect">
              <a:avLst/>
            </a:prstGeom>
            <a:ln>
              <a:noFill/>
            </a:ln>
          </p:spPr>
        </p:pic>
        <p:pic>
          <p:nvPicPr>
            <p:cNvPr id="33" name="Picture 3"/>
            <p:cNvPicPr>
              <a:picLocks noChangeAspect="1"/>
            </p:cNvPicPr>
            <p:nvPr/>
          </p:nvPicPr>
          <p:blipFill rotWithShape="1">
            <a:blip r:embed="rId5">
              <a:extLst>
                <a:ext uri="{BEBA8EAE-BF5A-486C-A8C5-ECC9F3942E4B}">
                  <a14:imgProps xmlns:a14="http://schemas.microsoft.com/office/drawing/2010/main">
                    <a14:imgLayer r:embed="rId3">
                      <a14:imgEffect>
                        <a14:backgroundRemoval t="58704" b="78889" l="34323" r="47708"/>
                      </a14:imgEffect>
                    </a14:imgLayer>
                  </a14:imgProps>
                </a:ext>
              </a:extLst>
            </a:blip>
            <a:srcRect l="34185" t="58318" r="52173" b="20941"/>
            <a:stretch/>
          </p:blipFill>
          <p:spPr>
            <a:xfrm>
              <a:off x="10784272" y="2615821"/>
              <a:ext cx="736898" cy="612000"/>
            </a:xfrm>
            <a:prstGeom prst="rect">
              <a:avLst/>
            </a:prstGeom>
            <a:ln>
              <a:noFill/>
            </a:ln>
          </p:spPr>
        </p:pic>
        <p:pic>
          <p:nvPicPr>
            <p:cNvPr id="34" name="Picture 3"/>
            <p:cNvPicPr>
              <a:picLocks noChangeAspect="1"/>
            </p:cNvPicPr>
            <p:nvPr/>
          </p:nvPicPr>
          <p:blipFill rotWithShape="1">
            <a:blip r:embed="rId6">
              <a:extLst>
                <a:ext uri="{BEBA8EAE-BF5A-486C-A8C5-ECC9F3942E4B}">
                  <a14:imgProps xmlns:a14="http://schemas.microsoft.com/office/drawing/2010/main">
                    <a14:imgLayer r:embed="rId3">
                      <a14:imgEffect>
                        <a14:backgroundRemoval t="58519" b="78611" l="51771" r="64479"/>
                      </a14:imgEffect>
                    </a14:imgLayer>
                  </a14:imgProps>
                </a:ext>
              </a:extLst>
            </a:blip>
            <a:srcRect l="51757" t="58317" r="35179" b="20942"/>
            <a:stretch/>
          </p:blipFill>
          <p:spPr>
            <a:xfrm>
              <a:off x="10123888" y="2603099"/>
              <a:ext cx="705673" cy="612000"/>
            </a:xfrm>
            <a:prstGeom prst="rect">
              <a:avLst/>
            </a:prstGeom>
            <a:ln>
              <a:noFill/>
            </a:ln>
          </p:spPr>
        </p:pic>
        <p:pic>
          <p:nvPicPr>
            <p:cNvPr id="35" name="Picture 3"/>
            <p:cNvPicPr>
              <a:picLocks noChangeAspect="1"/>
            </p:cNvPicPr>
            <p:nvPr/>
          </p:nvPicPr>
          <p:blipFill rotWithShape="1">
            <a:blip r:embed="rId7">
              <a:extLst>
                <a:ext uri="{BEBA8EAE-BF5A-486C-A8C5-ECC9F3942E4B}">
                  <a14:imgProps xmlns:a14="http://schemas.microsoft.com/office/drawing/2010/main">
                    <a14:imgLayer r:embed="rId3">
                      <a14:imgEffect>
                        <a14:backgroundRemoval t="42778" b="61667" l="60729" r="73594"/>
                      </a14:imgEffect>
                    </a14:imgLayer>
                  </a14:imgProps>
                </a:ext>
              </a:extLst>
            </a:blip>
            <a:srcRect l="60659" t="42021" r="26162" b="38085"/>
            <a:stretch/>
          </p:blipFill>
          <p:spPr>
            <a:xfrm>
              <a:off x="11469322" y="3115154"/>
              <a:ext cx="742213" cy="612000"/>
            </a:xfrm>
            <a:prstGeom prst="rect">
              <a:avLst/>
            </a:prstGeom>
            <a:ln>
              <a:noFill/>
            </a:ln>
          </p:spPr>
        </p:pic>
        <p:pic>
          <p:nvPicPr>
            <p:cNvPr id="43" name="Picture 3"/>
            <p:cNvPicPr>
              <a:picLocks noChangeAspect="1"/>
            </p:cNvPicPr>
            <p:nvPr/>
          </p:nvPicPr>
          <p:blipFill rotWithShape="1">
            <a:blip r:embed="rId8">
              <a:extLst>
                <a:ext uri="{BEBA8EAE-BF5A-486C-A8C5-ECC9F3942E4B}">
                  <a14:imgProps xmlns:a14="http://schemas.microsoft.com/office/drawing/2010/main">
                    <a14:imgLayer r:embed="rId3">
                      <a14:imgEffect>
                        <a14:backgroundRemoval t="21019" b="41019" l="61198" r="73438"/>
                      </a14:imgEffect>
                    </a14:imgLayer>
                  </a14:imgProps>
                </a:ext>
              </a:extLst>
            </a:blip>
            <a:srcRect l="61085" t="21120" r="26198" b="57928"/>
            <a:stretch/>
          </p:blipFill>
          <p:spPr>
            <a:xfrm>
              <a:off x="11522833" y="2628543"/>
              <a:ext cx="680000" cy="612000"/>
            </a:xfrm>
            <a:prstGeom prst="rect">
              <a:avLst/>
            </a:prstGeom>
            <a:ln>
              <a:noFill/>
            </a:ln>
          </p:spPr>
        </p:pic>
      </p:grpSp>
      <p:sp>
        <p:nvSpPr>
          <p:cNvPr id="26" name="甜甜圈 25"/>
          <p:cNvSpPr/>
          <p:nvPr/>
        </p:nvSpPr>
        <p:spPr>
          <a:xfrm>
            <a:off x="10091440" y="3294564"/>
            <a:ext cx="718422" cy="589443"/>
          </a:xfrm>
          <a:prstGeom prst="donut">
            <a:avLst>
              <a:gd name="adj" fmla="val 36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zh-TW" altLang="en-US"/>
          </a:p>
        </p:txBody>
      </p:sp>
      <p:pic>
        <p:nvPicPr>
          <p:cNvPr id="28" name="圖片 27"/>
          <p:cNvPicPr>
            <a:picLocks noChangeAspect="1"/>
          </p:cNvPicPr>
          <p:nvPr/>
        </p:nvPicPr>
        <p:blipFill rotWithShape="1">
          <a:blip r:embed="rId9" cstate="print">
            <a:extLst>
              <a:ext uri="{28A0092B-C50C-407E-A947-70E740481C1C}">
                <a14:useLocalDpi xmlns:a14="http://schemas.microsoft.com/office/drawing/2010/main" val="0"/>
              </a:ext>
            </a:extLst>
          </a:blip>
          <a:srcRect l="34868" t="35416" r="32206" b="28611"/>
          <a:stretch/>
        </p:blipFill>
        <p:spPr>
          <a:xfrm>
            <a:off x="10913171" y="5797966"/>
            <a:ext cx="635312" cy="694086"/>
          </a:xfrm>
          <a:prstGeom prst="rect">
            <a:avLst/>
          </a:prstGeom>
        </p:spPr>
      </p:pic>
      <p:grpSp>
        <p:nvGrpSpPr>
          <p:cNvPr id="24" name="群組 23"/>
          <p:cNvGrpSpPr/>
          <p:nvPr/>
        </p:nvGrpSpPr>
        <p:grpSpPr>
          <a:xfrm>
            <a:off x="9408784" y="4431419"/>
            <a:ext cx="2100681" cy="1124055"/>
            <a:chOff x="10110854" y="2603099"/>
            <a:chExt cx="2100681" cy="1124055"/>
          </a:xfrm>
        </p:grpSpPr>
        <p:pic>
          <p:nvPicPr>
            <p:cNvPr id="25"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41852" b="62407" l="25469" r="38438">
                          <a14:foregroundMark x1="29271" y1="49537" x2="34740" y2="48426"/>
                          <a14:foregroundMark x1="27917" y1="53704" x2="35990" y2="52037"/>
                        </a14:backgroundRemoval>
                      </a14:imgEffect>
                    </a14:imgLayer>
                  </a14:imgProps>
                </a:ext>
              </a:extLst>
            </a:blip>
            <a:srcRect l="24886" t="41470" r="60893" b="37578"/>
            <a:stretch/>
          </p:blipFill>
          <p:spPr>
            <a:xfrm>
              <a:off x="10776765" y="3088604"/>
              <a:ext cx="760442" cy="612000"/>
            </a:xfrm>
            <a:prstGeom prst="rect">
              <a:avLst/>
            </a:prstGeom>
            <a:ln>
              <a:noFill/>
            </a:ln>
          </p:spPr>
        </p:pic>
        <p:pic>
          <p:nvPicPr>
            <p:cNvPr id="27" name="Picture 3"/>
            <p:cNvPicPr>
              <a:picLocks noChangeAspect="1"/>
            </p:cNvPicPr>
            <p:nvPr/>
          </p:nvPicPr>
          <p:blipFill rotWithShape="1">
            <a:blip r:embed="rId4">
              <a:extLst>
                <a:ext uri="{BEBA8EAE-BF5A-486C-A8C5-ECC9F3942E4B}">
                  <a14:imgProps xmlns:a14="http://schemas.microsoft.com/office/drawing/2010/main">
                    <a14:imgLayer r:embed="rId3">
                      <a14:imgEffect>
                        <a14:backgroundRemoval t="21389" b="41296" l="26563" r="39479">
                          <a14:foregroundMark x1="30573" y1="27963" x2="35677" y2="28241"/>
                          <a14:foregroundMark x1="37188" y1="31389" x2="32552" y2="32037"/>
                          <a14:foregroundMark x1="30833" y1="32222" x2="30833" y2="32222"/>
                          <a14:foregroundMark x1="30573" y1="32685" x2="30573" y2="32685"/>
                          <a14:foregroundMark x1="30469" y1="32870" x2="30469" y2="32870"/>
                        </a14:backgroundRemoval>
                      </a14:imgEffect>
                    </a14:imgLayer>
                  </a14:imgProps>
                </a:ext>
              </a:extLst>
            </a:blip>
            <a:srcRect l="26653" t="21439" r="60630" b="59090"/>
            <a:stretch/>
          </p:blipFill>
          <p:spPr>
            <a:xfrm>
              <a:off x="10110854" y="3081140"/>
              <a:ext cx="731740" cy="612000"/>
            </a:xfrm>
            <a:prstGeom prst="rect">
              <a:avLst/>
            </a:prstGeom>
            <a:ln>
              <a:noFill/>
            </a:ln>
          </p:spPr>
        </p:pic>
        <p:pic>
          <p:nvPicPr>
            <p:cNvPr id="29" name="Picture 3"/>
            <p:cNvPicPr>
              <a:picLocks noChangeAspect="1"/>
            </p:cNvPicPr>
            <p:nvPr/>
          </p:nvPicPr>
          <p:blipFill rotWithShape="1">
            <a:blip r:embed="rId5">
              <a:extLst>
                <a:ext uri="{BEBA8EAE-BF5A-486C-A8C5-ECC9F3942E4B}">
                  <a14:imgProps xmlns:a14="http://schemas.microsoft.com/office/drawing/2010/main">
                    <a14:imgLayer r:embed="rId3">
                      <a14:imgEffect>
                        <a14:backgroundRemoval t="58704" b="78889" l="34323" r="47708"/>
                      </a14:imgEffect>
                    </a14:imgLayer>
                  </a14:imgProps>
                </a:ext>
              </a:extLst>
            </a:blip>
            <a:srcRect l="34185" t="58318" r="52173" b="20941"/>
            <a:stretch/>
          </p:blipFill>
          <p:spPr>
            <a:xfrm>
              <a:off x="10784272" y="2615821"/>
              <a:ext cx="736898" cy="612000"/>
            </a:xfrm>
            <a:prstGeom prst="rect">
              <a:avLst/>
            </a:prstGeom>
            <a:ln>
              <a:noFill/>
            </a:ln>
          </p:spPr>
        </p:pic>
        <p:pic>
          <p:nvPicPr>
            <p:cNvPr id="36" name="Picture 3"/>
            <p:cNvPicPr>
              <a:picLocks noChangeAspect="1"/>
            </p:cNvPicPr>
            <p:nvPr/>
          </p:nvPicPr>
          <p:blipFill rotWithShape="1">
            <a:blip r:embed="rId6">
              <a:extLst>
                <a:ext uri="{BEBA8EAE-BF5A-486C-A8C5-ECC9F3942E4B}">
                  <a14:imgProps xmlns:a14="http://schemas.microsoft.com/office/drawing/2010/main">
                    <a14:imgLayer r:embed="rId3">
                      <a14:imgEffect>
                        <a14:backgroundRemoval t="58519" b="78611" l="51771" r="64479"/>
                      </a14:imgEffect>
                    </a14:imgLayer>
                  </a14:imgProps>
                </a:ext>
              </a:extLst>
            </a:blip>
            <a:srcRect l="51757" t="58317" r="35179" b="20942"/>
            <a:stretch/>
          </p:blipFill>
          <p:spPr>
            <a:xfrm>
              <a:off x="10123888" y="2603099"/>
              <a:ext cx="705673" cy="612000"/>
            </a:xfrm>
            <a:prstGeom prst="rect">
              <a:avLst/>
            </a:prstGeom>
            <a:ln>
              <a:noFill/>
            </a:ln>
          </p:spPr>
        </p:pic>
        <p:pic>
          <p:nvPicPr>
            <p:cNvPr id="37" name="Picture 3"/>
            <p:cNvPicPr>
              <a:picLocks noChangeAspect="1"/>
            </p:cNvPicPr>
            <p:nvPr/>
          </p:nvPicPr>
          <p:blipFill rotWithShape="1">
            <a:blip r:embed="rId7">
              <a:extLst>
                <a:ext uri="{BEBA8EAE-BF5A-486C-A8C5-ECC9F3942E4B}">
                  <a14:imgProps xmlns:a14="http://schemas.microsoft.com/office/drawing/2010/main">
                    <a14:imgLayer r:embed="rId3">
                      <a14:imgEffect>
                        <a14:backgroundRemoval t="42778" b="61667" l="60729" r="73594"/>
                      </a14:imgEffect>
                    </a14:imgLayer>
                  </a14:imgProps>
                </a:ext>
              </a:extLst>
            </a:blip>
            <a:srcRect l="60659" t="42021" r="26162" b="38085"/>
            <a:stretch/>
          </p:blipFill>
          <p:spPr>
            <a:xfrm>
              <a:off x="11469322" y="3115154"/>
              <a:ext cx="742213" cy="612000"/>
            </a:xfrm>
            <a:prstGeom prst="rect">
              <a:avLst/>
            </a:prstGeom>
            <a:ln>
              <a:noFill/>
            </a:ln>
          </p:spPr>
        </p:pic>
        <p:pic>
          <p:nvPicPr>
            <p:cNvPr id="38" name="Picture 3"/>
            <p:cNvPicPr>
              <a:picLocks noChangeAspect="1"/>
            </p:cNvPicPr>
            <p:nvPr/>
          </p:nvPicPr>
          <p:blipFill rotWithShape="1">
            <a:blip r:embed="rId8">
              <a:extLst>
                <a:ext uri="{BEBA8EAE-BF5A-486C-A8C5-ECC9F3942E4B}">
                  <a14:imgProps xmlns:a14="http://schemas.microsoft.com/office/drawing/2010/main">
                    <a14:imgLayer r:embed="rId3">
                      <a14:imgEffect>
                        <a14:backgroundRemoval t="21019" b="41019" l="61198" r="73438"/>
                      </a14:imgEffect>
                    </a14:imgLayer>
                  </a14:imgProps>
                </a:ext>
              </a:extLst>
            </a:blip>
            <a:srcRect l="61085" t="21120" r="26198" b="57928"/>
            <a:stretch/>
          </p:blipFill>
          <p:spPr>
            <a:xfrm>
              <a:off x="11522833" y="2628543"/>
              <a:ext cx="680000" cy="612000"/>
            </a:xfrm>
            <a:prstGeom prst="rect">
              <a:avLst/>
            </a:prstGeom>
            <a:ln>
              <a:noFill/>
            </a:ln>
          </p:spPr>
        </p:pic>
      </p:grpSp>
    </p:spTree>
    <p:extLst>
      <p:ext uri="{BB962C8B-B14F-4D97-AF65-F5344CB8AC3E}">
        <p14:creationId xmlns:p14="http://schemas.microsoft.com/office/powerpoint/2010/main" val="1478311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a:biLevel thresh="75000"/>
            <a:extLst>
              <a:ext uri="{28A0092B-C50C-407E-A947-70E740481C1C}">
                <a14:useLocalDpi xmlns:a14="http://schemas.microsoft.com/office/drawing/2010/main" val="0"/>
              </a:ext>
            </a:extLst>
          </a:blip>
          <a:srcRect l="6131" t="20520" r="6131" b="6666"/>
          <a:stretch/>
        </p:blipFill>
        <p:spPr>
          <a:xfrm>
            <a:off x="6440392" y="2498626"/>
            <a:ext cx="3559826" cy="3824361"/>
          </a:xfrm>
          <a:prstGeom prst="rect">
            <a:avLst/>
          </a:prstGeom>
        </p:spPr>
      </p:pic>
      <p:sp>
        <p:nvSpPr>
          <p:cNvPr id="9" name="標題 1"/>
          <p:cNvSpPr>
            <a:spLocks noGrp="1"/>
          </p:cNvSpPr>
          <p:nvPr>
            <p:ph type="title"/>
          </p:nvPr>
        </p:nvSpPr>
        <p:spPr>
          <a:xfrm>
            <a:off x="747869" y="352532"/>
            <a:ext cx="11162478" cy="1597825"/>
          </a:xfrm>
        </p:spPr>
        <p:txBody>
          <a:bodyPr>
            <a:noAutofit/>
          </a:bodyPr>
          <a:lstStyle/>
          <a:p>
            <a:pPr lvl="0"/>
            <a:r>
              <a:rPr lang="en-US" altLang="zh-CN" b="1" dirty="0" smtClean="0">
                <a:solidFill>
                  <a:srgbClr val="756359"/>
                </a:solidFill>
                <a:effectLst>
                  <a:outerShdw blurRad="38100" dist="38100" dir="2700000" algn="tl">
                    <a:srgbClr val="000000">
                      <a:alpha val="43137"/>
                    </a:srgbClr>
                  </a:outerShdw>
                </a:effectLst>
                <a:latin typeface="+mn-lt"/>
                <a:sym typeface="+mn-lt"/>
              </a:rPr>
              <a:t>	Identifying </a:t>
            </a:r>
            <a:r>
              <a:rPr lang="en-US" altLang="zh-CN" b="1" dirty="0">
                <a:solidFill>
                  <a:srgbClr val="756359"/>
                </a:solidFill>
                <a:effectLst>
                  <a:outerShdw blurRad="38100" dist="38100" dir="2700000" algn="tl">
                    <a:srgbClr val="000000">
                      <a:alpha val="43137"/>
                    </a:srgbClr>
                  </a:outerShdw>
                </a:effectLst>
                <a:latin typeface="+mn-lt"/>
                <a:sym typeface="+mn-lt"/>
              </a:rPr>
              <a:t>the focus, recipient(s) and SOW</a:t>
            </a:r>
            <a:endParaRPr lang="en-US" altLang="zh-HK" b="1" dirty="0">
              <a:solidFill>
                <a:srgbClr val="756359"/>
              </a:solidFill>
              <a:effectLst>
                <a:outerShdw blurRad="38100" dist="38100" dir="2700000" algn="tl">
                  <a:srgbClr val="000000">
                    <a:alpha val="43137"/>
                  </a:srgbClr>
                </a:outerShdw>
              </a:effectLst>
              <a:latin typeface="+mn-lt"/>
            </a:endParaRPr>
          </a:p>
        </p:txBody>
      </p:sp>
      <p:sp>
        <p:nvSpPr>
          <p:cNvPr id="6" name="椭圆 13">
            <a:extLst>
              <a:ext uri="{FF2B5EF4-FFF2-40B4-BE49-F238E27FC236}">
                <a16:creationId xmlns:a16="http://schemas.microsoft.com/office/drawing/2014/main" id="{8D2CD0D5-0B97-477E-BA02-8F525299D139}"/>
              </a:ext>
            </a:extLst>
          </p:cNvPr>
          <p:cNvSpPr/>
          <p:nvPr/>
        </p:nvSpPr>
        <p:spPr>
          <a:xfrm>
            <a:off x="-433451" y="-237379"/>
            <a:ext cx="2160000" cy="2160000"/>
          </a:xfrm>
          <a:prstGeom prst="ellipse">
            <a:avLst/>
          </a:prstGeom>
          <a:solidFill>
            <a:srgbClr val="FFCCCC"/>
          </a:solidFill>
          <a:ln>
            <a:noFill/>
          </a:ln>
          <a:effectLst/>
          <a:scene3d>
            <a:camera prst="orthographicFront">
              <a:rot lat="0" lon="0" rev="0"/>
            </a:camera>
            <a:lightRig rig="balanced"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8800" b="1" dirty="0">
                <a:solidFill>
                  <a:srgbClr val="756359"/>
                </a:solidFill>
                <a:effectLst>
                  <a:outerShdw blurRad="38100" dist="38100" dir="2700000" algn="tl">
                    <a:srgbClr val="000000">
                      <a:alpha val="43137"/>
                    </a:srgbClr>
                  </a:outerShdw>
                </a:effectLst>
                <a:cs typeface="+mn-ea"/>
                <a:sym typeface="+mn-lt"/>
              </a:rPr>
              <a:t>01</a:t>
            </a:r>
            <a:endParaRPr lang="zh-CN" altLang="en-US" sz="8800" b="1" dirty="0">
              <a:solidFill>
                <a:srgbClr val="756359"/>
              </a:solidFill>
              <a:effectLst>
                <a:outerShdw blurRad="38100" dist="38100" dir="2700000" algn="tl">
                  <a:srgbClr val="000000">
                    <a:alpha val="43137"/>
                  </a:srgbClr>
                </a:outerShdw>
              </a:effectLst>
              <a:cs typeface="+mn-ea"/>
              <a:sym typeface="+mn-lt"/>
            </a:endParaRPr>
          </a:p>
        </p:txBody>
      </p:sp>
      <p:sp>
        <p:nvSpPr>
          <p:cNvPr id="31" name="內容版面配置區 2"/>
          <p:cNvSpPr>
            <a:spLocks noGrp="1"/>
          </p:cNvSpPr>
          <p:nvPr>
            <p:ph idx="1"/>
          </p:nvPr>
        </p:nvSpPr>
        <p:spPr>
          <a:xfrm>
            <a:off x="1726549" y="1590675"/>
            <a:ext cx="9427686" cy="1581989"/>
          </a:xfrm>
        </p:spPr>
        <p:txBody>
          <a:bodyPr>
            <a:noAutofit/>
          </a:bodyPr>
          <a:lstStyle/>
          <a:p>
            <a:pPr marL="0" indent="0" algn="just">
              <a:spcBef>
                <a:spcPts val="0"/>
              </a:spcBef>
              <a:buNone/>
            </a:pPr>
            <a:r>
              <a:rPr lang="en-US" altLang="zh-HK" sz="2600" dirty="0" smtClean="0">
                <a:solidFill>
                  <a:srgbClr val="756359"/>
                </a:solidFill>
                <a:latin typeface="+mj-lt"/>
              </a:rPr>
              <a:t>When deciding recipient(s), you can be more creative and consider different options. The recipient(s) can be:</a:t>
            </a:r>
          </a:p>
        </p:txBody>
      </p:sp>
      <p:pic>
        <p:nvPicPr>
          <p:cNvPr id="32" name="圖片 31"/>
          <p:cNvPicPr>
            <a:picLocks noChangeAspect="1"/>
          </p:cNvPicPr>
          <p:nvPr/>
        </p:nvPicPr>
        <p:blipFill rotWithShape="1">
          <a:blip r:embed="rId2">
            <a:biLevel thresh="75000"/>
            <a:extLst>
              <a:ext uri="{28A0092B-C50C-407E-A947-70E740481C1C}">
                <a14:useLocalDpi xmlns:a14="http://schemas.microsoft.com/office/drawing/2010/main" val="0"/>
              </a:ext>
            </a:extLst>
          </a:blip>
          <a:srcRect l="6131" t="20520" r="6131" b="6666"/>
          <a:stretch/>
        </p:blipFill>
        <p:spPr>
          <a:xfrm>
            <a:off x="2315837" y="2498626"/>
            <a:ext cx="3559826" cy="3824361"/>
          </a:xfrm>
          <a:prstGeom prst="rect">
            <a:avLst/>
          </a:prstGeom>
        </p:spPr>
      </p:pic>
      <p:graphicFrame>
        <p:nvGraphicFramePr>
          <p:cNvPr id="15" name="表格 14"/>
          <p:cNvGraphicFramePr>
            <a:graphicFrameLocks noGrp="1"/>
          </p:cNvGraphicFramePr>
          <p:nvPr>
            <p:extLst>
              <p:ext uri="{D42A27DB-BD31-4B8C-83A1-F6EECF244321}">
                <p14:modId xmlns:p14="http://schemas.microsoft.com/office/powerpoint/2010/main" val="3366043434"/>
              </p:ext>
            </p:extLst>
          </p:nvPr>
        </p:nvGraphicFramePr>
        <p:xfrm>
          <a:off x="2371724" y="2540269"/>
          <a:ext cx="7522425" cy="3687145"/>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1267844622"/>
                    </a:ext>
                  </a:extLst>
                </a:gridCol>
                <a:gridCol w="738000">
                  <a:extLst>
                    <a:ext uri="{9D8B030D-6E8A-4147-A177-3AD203B41FA5}">
                      <a16:colId xmlns:a16="http://schemas.microsoft.com/office/drawing/2014/main" val="2943868732"/>
                    </a:ext>
                  </a:extLst>
                </a:gridCol>
                <a:gridCol w="3400425">
                  <a:extLst>
                    <a:ext uri="{9D8B030D-6E8A-4147-A177-3AD203B41FA5}">
                      <a16:colId xmlns:a16="http://schemas.microsoft.com/office/drawing/2014/main" val="2475198056"/>
                    </a:ext>
                  </a:extLst>
                </a:gridCol>
              </a:tblGrid>
              <a:tr h="822247">
                <a:tc>
                  <a:txBody>
                    <a:bodyPr/>
                    <a:lstStyle/>
                    <a:p>
                      <a:pPr marL="85725" indent="0" algn="ctr">
                        <a:lnSpc>
                          <a:spcPct val="100000"/>
                        </a:lnSpc>
                        <a:buFont typeface="Webdings" panose="05030102010509060703" pitchFamily="18" charset="2"/>
                        <a:buNone/>
                      </a:pPr>
                      <a:r>
                        <a:rPr lang="en-US" altLang="zh-HK" sz="2500" b="1" kern="1200" dirty="0" smtClean="0">
                          <a:solidFill>
                            <a:srgbClr val="584A42"/>
                          </a:solidFill>
                          <a:latin typeface="+mj-lt"/>
                          <a:ea typeface="+mn-ea"/>
                          <a:cs typeface="+mn-cs"/>
                        </a:rPr>
                        <a:t>a</a:t>
                      </a:r>
                      <a:r>
                        <a:rPr lang="en-US" altLang="zh-HK" sz="2500" b="1" kern="1200" baseline="0" dirty="0" smtClean="0">
                          <a:solidFill>
                            <a:srgbClr val="584A42"/>
                          </a:solidFill>
                          <a:latin typeface="+mj-lt"/>
                          <a:ea typeface="+mn-ea"/>
                          <a:cs typeface="+mn-cs"/>
                        </a:rPr>
                        <a:t> person</a:t>
                      </a:r>
                      <a:endParaRPr lang="zh-HK" altLang="en-US" sz="2500" b="1" kern="1200" dirty="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50196"/>
                      </a:schemeClr>
                    </a:solidFill>
                  </a:tcPr>
                </a:tc>
                <a:tc rowSpan="7">
                  <a:txBody>
                    <a:bodyPr/>
                    <a:lstStyle/>
                    <a:p>
                      <a:pPr algn="ctr"/>
                      <a:r>
                        <a:rPr lang="en-US" altLang="zh-HK" sz="2500" b="1" dirty="0" smtClean="0">
                          <a:solidFill>
                            <a:srgbClr val="584A42"/>
                          </a:solidFill>
                          <a:latin typeface="+mj-lt"/>
                        </a:rPr>
                        <a:t>OR</a:t>
                      </a:r>
                      <a:endParaRPr lang="zh-HK" altLang="en-US" sz="2500" b="1" dirty="0">
                        <a:solidFill>
                          <a:srgbClr val="584A4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marR="0" lvl="0" indent="0" algn="ctr" defTabSz="914400" rtl="0" eaLnBrk="1" fontAlgn="auto" latinLnBrk="0" hangingPunct="1">
                        <a:lnSpc>
                          <a:spcPct val="100000"/>
                        </a:lnSpc>
                        <a:spcBef>
                          <a:spcPts val="0"/>
                        </a:spcBef>
                        <a:spcAft>
                          <a:spcPts val="0"/>
                        </a:spcAft>
                        <a:buClrTx/>
                        <a:buSzTx/>
                        <a:buFont typeface="Webdings" panose="05030102010509060703" pitchFamily="18" charset="2"/>
                        <a:buNone/>
                        <a:tabLst>
                          <a:tab pos="269875" algn="l"/>
                        </a:tabLst>
                        <a:defRPr/>
                      </a:pPr>
                      <a:r>
                        <a:rPr lang="en-US" altLang="zh-HK" sz="2500" b="1" kern="1200" dirty="0" smtClean="0">
                          <a:solidFill>
                            <a:srgbClr val="584A42"/>
                          </a:solidFill>
                          <a:latin typeface="+mj-lt"/>
                          <a:ea typeface="+mn-ea"/>
                          <a:cs typeface="+mn-cs"/>
                        </a:rPr>
                        <a:t>an object/a place</a:t>
                      </a:r>
                      <a:endParaRPr lang="zh-HK" altLang="en-US" sz="2500" b="1" kern="1200" dirty="0" smtClean="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alpha val="50196"/>
                      </a:srgbClr>
                    </a:solidFill>
                  </a:tcPr>
                </a:tc>
                <a:extLst>
                  <a:ext uri="{0D108BD9-81ED-4DB2-BD59-A6C34878D82A}">
                    <a16:rowId xmlns:a16="http://schemas.microsoft.com/office/drawing/2014/main" val="2441405796"/>
                  </a:ext>
                </a:extLst>
              </a:tr>
              <a:tr h="14400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zh-HK" altLang="en-US" sz="100" b="1" kern="1200" dirty="0" smtClean="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HK" altLang="en-US" sz="100" kern="1200" dirty="0">
                        <a:solidFill>
                          <a:srgbClr val="756359"/>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HK" altLang="en-US" sz="100" b="1" kern="1200" dirty="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716178"/>
                  </a:ext>
                </a:extLst>
              </a:tr>
              <a:tr h="786650">
                <a:tc>
                  <a:txBody>
                    <a:bodyPr/>
                    <a:lstStyle/>
                    <a:p>
                      <a:pPr marL="85725" indent="0" algn="ctr" defTabSz="914400" rtl="0" eaLnBrk="1" latinLnBrk="0" hangingPunct="1">
                        <a:lnSpc>
                          <a:spcPct val="100000"/>
                        </a:lnSpc>
                        <a:buFont typeface="Webdings" panose="05030102010509060703" pitchFamily="18" charset="2"/>
                        <a:buNone/>
                      </a:pPr>
                      <a:r>
                        <a:rPr lang="en-US" altLang="zh-HK" sz="2500" b="1" kern="1200" dirty="0" smtClean="0">
                          <a:solidFill>
                            <a:srgbClr val="584A42"/>
                          </a:solidFill>
                          <a:latin typeface="+mj-lt"/>
                          <a:ea typeface="+mn-ea"/>
                          <a:cs typeface="+mn-cs"/>
                        </a:rPr>
                        <a:t>an individual</a:t>
                      </a:r>
                      <a:endParaRPr lang="zh-HK" altLang="en-US" sz="2500" b="1" kern="1200" dirty="0" smtClean="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alpha val="50196"/>
                      </a:srgbClr>
                    </a:solidFill>
                  </a:tcPr>
                </a:tc>
                <a:tc vMerge="1">
                  <a:txBody>
                    <a:bodyPr/>
                    <a:lstStyle/>
                    <a:p>
                      <a:endParaRPr lang="zh-HK" altLang="en-US" sz="2500" kern="1200" dirty="0">
                        <a:solidFill>
                          <a:srgbClr val="756359"/>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 typeface="Webdings" panose="05030102010509060703" pitchFamily="18" charset="2"/>
                        <a:buNone/>
                        <a:tabLst>
                          <a:tab pos="269875" algn="l"/>
                        </a:tabLst>
                        <a:defRPr/>
                      </a:pPr>
                      <a:r>
                        <a:rPr lang="en-US" altLang="zh-HK" sz="2300" b="1" kern="1200" dirty="0" smtClean="0">
                          <a:solidFill>
                            <a:srgbClr val="584A42"/>
                          </a:solidFill>
                          <a:latin typeface="+mj-lt"/>
                          <a:ea typeface="+mn-ea"/>
                          <a:cs typeface="+mn-cs"/>
                        </a:rPr>
                        <a:t>a collective group of people</a:t>
                      </a:r>
                      <a:endParaRPr lang="zh-HK" altLang="en-US" sz="2300" b="1" kern="1200" dirty="0" smtClean="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alpha val="50196"/>
                      </a:srgbClr>
                    </a:solidFill>
                  </a:tcPr>
                </a:tc>
                <a:extLst>
                  <a:ext uri="{0D108BD9-81ED-4DB2-BD59-A6C34878D82A}">
                    <a16:rowId xmlns:a16="http://schemas.microsoft.com/office/drawing/2014/main" val="1569443424"/>
                  </a:ext>
                </a:extLst>
              </a:tr>
              <a:tr h="200071">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zh-HK" altLang="en-US" sz="100" b="1" kern="1200" dirty="0" smtClean="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HK" altLang="en-US" sz="100" kern="1200" dirty="0">
                        <a:solidFill>
                          <a:srgbClr val="756359"/>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HK" altLang="en-US" sz="100" b="1" kern="1200" dirty="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3911485"/>
                  </a:ext>
                </a:extLst>
              </a:tr>
              <a:tr h="762177">
                <a:tc>
                  <a:txBody>
                    <a:bodyPr/>
                    <a:lstStyle/>
                    <a:p>
                      <a:pPr marL="85725" marR="0" lvl="0" indent="0" algn="ctr"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altLang="zh-HK" sz="2500" b="1" kern="1200" dirty="0" smtClean="0">
                          <a:solidFill>
                            <a:srgbClr val="584A42"/>
                          </a:solidFill>
                          <a:latin typeface="+mj-lt"/>
                          <a:ea typeface="+mn-ea"/>
                          <a:cs typeface="+mn-cs"/>
                        </a:rPr>
                        <a:t>real</a:t>
                      </a:r>
                      <a:endParaRPr lang="zh-HK" altLang="en-US" sz="2500" b="1" kern="1200" dirty="0" smtClean="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5050">
                        <a:alpha val="50196"/>
                      </a:srgbClr>
                    </a:solidFill>
                  </a:tcPr>
                </a:tc>
                <a:tc vMerge="1">
                  <a:txBody>
                    <a:bodyPr/>
                    <a:lstStyle/>
                    <a:p>
                      <a:endParaRPr lang="zh-HK" altLang="en-US" sz="100" kern="1200" dirty="0">
                        <a:solidFill>
                          <a:srgbClr val="756359"/>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marR="0" lvl="0" indent="0" algn="ctr"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altLang="zh-HK" sz="2500" b="1" kern="1200" dirty="0" smtClean="0">
                          <a:solidFill>
                            <a:srgbClr val="584A42"/>
                          </a:solidFill>
                          <a:latin typeface="+mj-lt"/>
                          <a:ea typeface="+mn-ea"/>
                          <a:cs typeface="+mn-cs"/>
                        </a:rPr>
                        <a:t>imaginary</a:t>
                      </a:r>
                      <a:endParaRPr lang="zh-HK" altLang="en-US" sz="2500" b="1" kern="1200" dirty="0" smtClean="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5050">
                        <a:alpha val="50196"/>
                      </a:srgbClr>
                    </a:solidFill>
                  </a:tcPr>
                </a:tc>
                <a:extLst>
                  <a:ext uri="{0D108BD9-81ED-4DB2-BD59-A6C34878D82A}">
                    <a16:rowId xmlns:a16="http://schemas.microsoft.com/office/drawing/2014/main" val="1921175702"/>
                  </a:ext>
                </a:extLst>
              </a:tr>
              <a:tr h="18000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zh-HK" altLang="en-US" sz="100" b="1" kern="1200" dirty="0" smtClean="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latinLnBrk="0" hangingPunct="1"/>
                      <a:endParaRPr lang="zh-HK" altLang="en-US" sz="100" kern="1200" dirty="0">
                        <a:solidFill>
                          <a:srgbClr val="756359"/>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361950" algn="ctr" defTabSz="914400" rtl="0" eaLnBrk="1" fontAlgn="auto" latinLnBrk="0" hangingPunct="1">
                        <a:lnSpc>
                          <a:spcPct val="80000"/>
                        </a:lnSpc>
                        <a:spcBef>
                          <a:spcPts val="0"/>
                        </a:spcBef>
                        <a:spcAft>
                          <a:spcPts val="0"/>
                        </a:spcAft>
                        <a:buClrTx/>
                        <a:buSzTx/>
                        <a:buFont typeface="Webdings" panose="05030102010509060703" pitchFamily="18" charset="2"/>
                        <a:buChar char="Y"/>
                        <a:tabLst/>
                        <a:defRPr/>
                      </a:pPr>
                      <a:endParaRPr lang="zh-HK" altLang="en-US" sz="100" b="1" kern="1200" dirty="0" smtClean="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719950"/>
                  </a:ext>
                </a:extLst>
              </a:tr>
              <a:tr h="792000">
                <a:tc>
                  <a:txBody>
                    <a:bodyPr/>
                    <a:lstStyle/>
                    <a:p>
                      <a:pPr marL="85725" indent="0" algn="ctr" defTabSz="914400" rtl="0" eaLnBrk="1" latinLnBrk="0" hangingPunct="1">
                        <a:lnSpc>
                          <a:spcPct val="100000"/>
                        </a:lnSpc>
                        <a:buFont typeface="Webdings" panose="05030102010509060703" pitchFamily="18" charset="2"/>
                        <a:buNone/>
                      </a:pPr>
                      <a:r>
                        <a:rPr lang="en-US" altLang="zh-HK" sz="2500" b="1" kern="1200" dirty="0" smtClean="0">
                          <a:solidFill>
                            <a:srgbClr val="584A42"/>
                          </a:solidFill>
                          <a:latin typeface="+mj-lt"/>
                          <a:ea typeface="+mn-ea"/>
                          <a:cs typeface="+mn-cs"/>
                        </a:rPr>
                        <a:t>right here and now </a:t>
                      </a:r>
                      <a:endParaRPr lang="zh-HK" altLang="en-US" sz="2500" b="1" kern="1200" dirty="0" smtClean="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50196"/>
                      </a:srgbClr>
                    </a:solidFill>
                  </a:tcPr>
                </a:tc>
                <a:tc vMerge="1">
                  <a:txBody>
                    <a:bodyPr/>
                    <a:lstStyle/>
                    <a:p>
                      <a:endParaRPr lang="zh-HK" altLang="en-US" sz="2500" kern="1200" dirty="0">
                        <a:solidFill>
                          <a:srgbClr val="756359"/>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marR="0" lvl="0" indent="0" algn="ctr" defTabSz="914400" rtl="0" eaLnBrk="1" fontAlgn="auto" latinLnBrk="0" hangingPunct="1">
                        <a:lnSpc>
                          <a:spcPct val="100000"/>
                        </a:lnSpc>
                        <a:spcBef>
                          <a:spcPts val="0"/>
                        </a:spcBef>
                        <a:spcAft>
                          <a:spcPts val="0"/>
                        </a:spcAft>
                        <a:buClrTx/>
                        <a:buSzTx/>
                        <a:buFont typeface="Webdings" panose="05030102010509060703" pitchFamily="18" charset="2"/>
                        <a:buNone/>
                        <a:tabLst>
                          <a:tab pos="269875" algn="l"/>
                        </a:tabLst>
                        <a:defRPr/>
                      </a:pPr>
                      <a:r>
                        <a:rPr lang="en-US" altLang="zh-HK" sz="2500" b="1" kern="1200" dirty="0" smtClean="0">
                          <a:solidFill>
                            <a:srgbClr val="584A42"/>
                          </a:solidFill>
                          <a:latin typeface="+mj-lt"/>
                          <a:ea typeface="+mn-ea"/>
                          <a:cs typeface="+mn-cs"/>
                        </a:rPr>
                        <a:t>in the past/future</a:t>
                      </a:r>
                      <a:endParaRPr lang="zh-HK" altLang="en-US" sz="2500" b="1" kern="1200" dirty="0" smtClean="0">
                        <a:solidFill>
                          <a:srgbClr val="584A4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50196"/>
                      </a:srgbClr>
                    </a:solidFill>
                  </a:tcPr>
                </a:tc>
                <a:extLst>
                  <a:ext uri="{0D108BD9-81ED-4DB2-BD59-A6C34878D82A}">
                    <a16:rowId xmlns:a16="http://schemas.microsoft.com/office/drawing/2014/main" val="2595011703"/>
                  </a:ext>
                </a:extLst>
              </a:tr>
            </a:tbl>
          </a:graphicData>
        </a:graphic>
      </p:graphicFrame>
      <p:sp>
        <p:nvSpPr>
          <p:cNvPr id="10" name="投影片編號版面配置區 3"/>
          <p:cNvSpPr>
            <a:spLocks noGrp="1"/>
          </p:cNvSpPr>
          <p:nvPr>
            <p:ph type="sldNum" sz="quarter" idx="12"/>
          </p:nvPr>
        </p:nvSpPr>
        <p:spPr>
          <a:xfrm>
            <a:off x="8610600" y="6356350"/>
            <a:ext cx="2743200" cy="365125"/>
          </a:xfrm>
        </p:spPr>
        <p:txBody>
          <a:bodyPr vert="horz" lIns="91440" tIns="45720" rIns="91440" bIns="45720" rtlCol="0" anchor="ctr"/>
          <a:lstStyle/>
          <a:p>
            <a:fld id="{8442C06D-44E2-4491-8B6B-EB951651CB7B}" type="slidenum">
              <a:rPr lang="zh-HK" altLang="en-US">
                <a:solidFill>
                  <a:schemeClr val="tx1"/>
                </a:solidFill>
              </a:rPr>
              <a:pPr/>
              <a:t>14</a:t>
            </a:fld>
            <a:endParaRPr lang="zh-HK" altLang="en-US" dirty="0">
              <a:solidFill>
                <a:schemeClr val="tx1"/>
              </a:solidFill>
            </a:endParaRPr>
          </a:p>
        </p:txBody>
      </p:sp>
    </p:spTree>
    <p:extLst>
      <p:ext uri="{BB962C8B-B14F-4D97-AF65-F5344CB8AC3E}">
        <p14:creationId xmlns:p14="http://schemas.microsoft.com/office/powerpoint/2010/main" val="2416324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15</a:t>
            </a:fld>
            <a:endParaRPr lang="zh-HK" altLang="en-US">
              <a:solidFill>
                <a:schemeClr val="tx1"/>
              </a:solidFill>
            </a:endParaRPr>
          </a:p>
        </p:txBody>
      </p:sp>
      <p:graphicFrame>
        <p:nvGraphicFramePr>
          <p:cNvPr id="10" name="內容版面配置區 3">
            <a:extLst>
              <a:ext uri="{FF2B5EF4-FFF2-40B4-BE49-F238E27FC236}">
                <a16:creationId xmlns:a16="http://schemas.microsoft.com/office/drawing/2014/main" id="{5E243DAA-8510-109F-AA1D-3CE34388A571}"/>
              </a:ext>
            </a:extLst>
          </p:cNvPr>
          <p:cNvGraphicFramePr>
            <a:graphicFrameLocks noGrp="1"/>
          </p:cNvGraphicFramePr>
          <p:nvPr>
            <p:ph idx="1"/>
            <p:extLst>
              <p:ext uri="{D42A27DB-BD31-4B8C-83A1-F6EECF244321}">
                <p14:modId xmlns:p14="http://schemas.microsoft.com/office/powerpoint/2010/main" val="640704128"/>
              </p:ext>
            </p:extLst>
          </p:nvPr>
        </p:nvGraphicFramePr>
        <p:xfrm>
          <a:off x="1726549" y="1484471"/>
          <a:ext cx="9627250" cy="4501440"/>
        </p:xfrm>
        <a:graphic>
          <a:graphicData uri="http://schemas.openxmlformats.org/drawingml/2006/table">
            <a:tbl>
              <a:tblPr firstRow="1" bandRow="1">
                <a:tableStyleId>{B301B821-A1FF-4177-AEE7-76D212191A09}</a:tableStyleId>
              </a:tblPr>
              <a:tblGrid>
                <a:gridCol w="2717520">
                  <a:extLst>
                    <a:ext uri="{9D8B030D-6E8A-4147-A177-3AD203B41FA5}">
                      <a16:colId xmlns:a16="http://schemas.microsoft.com/office/drawing/2014/main" val="4127497819"/>
                    </a:ext>
                  </a:extLst>
                </a:gridCol>
                <a:gridCol w="3454865">
                  <a:extLst>
                    <a:ext uri="{9D8B030D-6E8A-4147-A177-3AD203B41FA5}">
                      <a16:colId xmlns:a16="http://schemas.microsoft.com/office/drawing/2014/main" val="1609523660"/>
                    </a:ext>
                  </a:extLst>
                </a:gridCol>
                <a:gridCol w="3454865">
                  <a:extLst>
                    <a:ext uri="{9D8B030D-6E8A-4147-A177-3AD203B41FA5}">
                      <a16:colId xmlns:a16="http://schemas.microsoft.com/office/drawing/2014/main" val="3517863912"/>
                    </a:ext>
                  </a:extLst>
                </a:gridCol>
              </a:tblGrid>
              <a:tr h="972000">
                <a:tc>
                  <a:txBody>
                    <a:bodyPr/>
                    <a:lstStyle/>
                    <a:p>
                      <a:pPr algn="ctr">
                        <a:lnSpc>
                          <a:spcPct val="90000"/>
                        </a:lnSpc>
                      </a:pPr>
                      <a:r>
                        <a:rPr lang="en-US" altLang="zh-HK" sz="3000" b="1" kern="1200" baseline="0" dirty="0" smtClean="0">
                          <a:solidFill>
                            <a:srgbClr val="756359"/>
                          </a:solidFill>
                          <a:latin typeface="+mn-lt"/>
                          <a:ea typeface="+mn-ea"/>
                          <a:cs typeface="+mn-cs"/>
                        </a:rPr>
                        <a:t>The central theme</a:t>
                      </a:r>
                      <a:endParaRPr lang="zh-HK" altLang="en-US" sz="3000" b="1" kern="1200" baseline="0" dirty="0">
                        <a:solidFill>
                          <a:srgbClr val="756359"/>
                        </a:solidFill>
                        <a:latin typeface="+mn-lt"/>
                        <a:ea typeface="+mn-ea"/>
                        <a:cs typeface="+mn-cs"/>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E5AAA4">
                        <a:alpha val="80000"/>
                      </a:srgbClr>
                    </a:solidFill>
                  </a:tcPr>
                </a:tc>
                <a:tc gridSpan="2">
                  <a:txBody>
                    <a:bodyPr/>
                    <a:lstStyle/>
                    <a:p>
                      <a:pPr algn="ctr"/>
                      <a:r>
                        <a:rPr lang="en-US" altLang="zh-HK" sz="3000" dirty="0" smtClean="0">
                          <a:solidFill>
                            <a:srgbClr val="756359"/>
                          </a:solidFill>
                        </a:rPr>
                        <a:t>Possible</a:t>
                      </a:r>
                      <a:r>
                        <a:rPr lang="en-US" altLang="zh-HK" sz="3000" baseline="0" dirty="0" smtClean="0">
                          <a:solidFill>
                            <a:srgbClr val="756359"/>
                          </a:solidFill>
                        </a:rPr>
                        <a:t> recipient(s)</a:t>
                      </a:r>
                      <a:endParaRPr lang="en-US" altLang="zh-HK" sz="3000" dirty="0">
                        <a:solidFill>
                          <a:srgbClr val="756359"/>
                        </a:solidFill>
                        <a:latin typeface="+mj-lt"/>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E5AAA4">
                        <a:alpha val="80000"/>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HK" sz="2400" dirty="0">
                        <a:solidFill>
                          <a:srgbClr val="756359"/>
                        </a:solidFill>
                        <a:latin typeface="+mj-lt"/>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E5AAA4">
                        <a:alpha val="80000"/>
                      </a:srgbClr>
                    </a:solidFill>
                  </a:tcPr>
                </a:tc>
                <a:extLst>
                  <a:ext uri="{0D108BD9-81ED-4DB2-BD59-A6C34878D82A}">
                    <a16:rowId xmlns:a16="http://schemas.microsoft.com/office/drawing/2014/main" val="3687570557"/>
                  </a:ext>
                </a:extLst>
              </a:tr>
              <a:tr h="1152000">
                <a:tc>
                  <a:txBody>
                    <a:bodyPr/>
                    <a:lstStyle/>
                    <a:p>
                      <a:pPr algn="ctr"/>
                      <a:r>
                        <a:rPr lang="en-US" altLang="zh-HK" sz="2400" b="1" dirty="0" smtClean="0">
                          <a:solidFill>
                            <a:srgbClr val="756359"/>
                          </a:solidFill>
                          <a:latin typeface="+mj-lt"/>
                        </a:rPr>
                        <a:t>Love Our Country</a:t>
                      </a:r>
                      <a:endParaRPr lang="zh-HK" altLang="en-US" sz="2400" b="1" dirty="0">
                        <a:solidFill>
                          <a:srgbClr val="756359"/>
                        </a:solidFill>
                        <a:latin typeface="+mj-lt"/>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pPr marL="342900" indent="-342900" algn="l" defTabSz="914400" rtl="0" eaLnBrk="1" latinLnBrk="0" hangingPunct="1">
                        <a:buFont typeface="Webdings" panose="05030102010509060703" pitchFamily="18" charset="2"/>
                        <a:buChar char="Y"/>
                        <a:tabLst>
                          <a:tab pos="1971675" algn="l"/>
                        </a:tabLst>
                      </a:pPr>
                      <a:r>
                        <a:rPr lang="en-US" altLang="zh-HK" sz="2400" b="0" i="0" kern="1200" dirty="0" smtClean="0">
                          <a:solidFill>
                            <a:srgbClr val="756359"/>
                          </a:solidFill>
                          <a:latin typeface="+mj-lt"/>
                          <a:ea typeface="+mn-ea"/>
                          <a:cs typeface="+mn-cs"/>
                        </a:rPr>
                        <a:t>President Xi</a:t>
                      </a:r>
                    </a:p>
                    <a:p>
                      <a:pPr marL="342900" indent="-342900" algn="l" defTabSz="914400" rtl="0" eaLnBrk="1" latinLnBrk="0" hangingPunct="1">
                        <a:buFont typeface="Webdings" panose="05030102010509060703" pitchFamily="18" charset="2"/>
                        <a:buChar char="Y"/>
                        <a:tabLst>
                          <a:tab pos="1971675" algn="l"/>
                        </a:tabLst>
                      </a:pPr>
                      <a:r>
                        <a:rPr lang="en-US" altLang="zh-HK" sz="2400" b="0" i="0" kern="1200" dirty="0" smtClean="0">
                          <a:solidFill>
                            <a:srgbClr val="756359"/>
                          </a:solidFill>
                          <a:latin typeface="+mj-lt"/>
                          <a:ea typeface="+mn-ea"/>
                          <a:cs typeface="+mn-cs"/>
                        </a:rPr>
                        <a:t>government officials</a:t>
                      </a:r>
                      <a:endParaRPr lang="zh-HK" altLang="en-US" sz="2400" b="0" i="0" kern="1200" dirty="0">
                        <a:solidFill>
                          <a:srgbClr val="756359"/>
                        </a:solidFill>
                        <a:latin typeface="+mj-lt"/>
                        <a:ea typeface="+mn-ea"/>
                        <a:cs typeface="+mn-cs"/>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Beijing</a:t>
                      </a:r>
                    </a:p>
                    <a:p>
                      <a:pPr marL="342900" marR="0" lvl="0" indent="-342900" algn="l" defTabSz="914400" rtl="0" eaLnBrk="1" fontAlgn="auto" latinLnBrk="0" hangingPunct="1">
                        <a:lnSpc>
                          <a:spcPct val="10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the Great Wall</a:t>
                      </a:r>
                    </a:p>
                    <a:p>
                      <a:pPr marL="342900" marR="0" lvl="0" indent="-342900" algn="l" defTabSz="914400" rtl="0" eaLnBrk="1" fontAlgn="auto" latinLnBrk="0" hangingPunct="1">
                        <a:lnSpc>
                          <a:spcPct val="10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national</a:t>
                      </a:r>
                      <a:r>
                        <a:rPr lang="en-US" altLang="zh-HK" sz="2400" b="0" i="0" kern="1200" baseline="0" dirty="0" smtClean="0">
                          <a:solidFill>
                            <a:srgbClr val="756359"/>
                          </a:solidFill>
                          <a:latin typeface="+mj-lt"/>
                          <a:ea typeface="+mn-ea"/>
                          <a:cs typeface="+mn-cs"/>
                        </a:rPr>
                        <a:t> anthem</a:t>
                      </a:r>
                      <a:endParaRPr lang="en-US" altLang="zh-HK" sz="2400" b="0" i="0" kern="1200" dirty="0" smtClean="0">
                        <a:solidFill>
                          <a:srgbClr val="756359"/>
                        </a:solidFill>
                        <a:latin typeface="+mj-lt"/>
                        <a:ea typeface="+mn-ea"/>
                        <a:cs typeface="+mn-cs"/>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extLst>
                  <a:ext uri="{0D108BD9-81ED-4DB2-BD59-A6C34878D82A}">
                    <a16:rowId xmlns:a16="http://schemas.microsoft.com/office/drawing/2014/main" val="4173653999"/>
                  </a:ext>
                </a:extLst>
              </a:tr>
              <a:tr h="1152000">
                <a:tc>
                  <a:txBody>
                    <a:bodyPr/>
                    <a:lstStyle/>
                    <a:p>
                      <a:pPr algn="ctr"/>
                      <a:r>
                        <a:rPr lang="en-US" altLang="zh-HK" sz="2400" b="1" dirty="0" smtClean="0">
                          <a:solidFill>
                            <a:srgbClr val="756359"/>
                          </a:solidFill>
                          <a:latin typeface="+mj-lt"/>
                        </a:rPr>
                        <a:t>Love the Community</a:t>
                      </a:r>
                      <a:endParaRPr lang="zh-HK" altLang="en-US" sz="2400" b="1" dirty="0">
                        <a:solidFill>
                          <a:srgbClr val="756359"/>
                        </a:solidFill>
                        <a:latin typeface="+mj-lt"/>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1CFCD"/>
                    </a:solidFill>
                  </a:tcPr>
                </a:tc>
                <a:tc>
                  <a:txBody>
                    <a:bodyPr/>
                    <a:lstStyle/>
                    <a:p>
                      <a:pPr marL="342900" lvl="1" indent="-342900" algn="l" defTabSz="914400" rtl="0" eaLnBrk="1" latinLnBrk="0" hangingPunct="1">
                        <a:lnSpc>
                          <a:spcPct val="100000"/>
                        </a:lnSpc>
                        <a:buFont typeface="Webdings" panose="05030102010509060703" pitchFamily="18" charset="2"/>
                        <a:buChar char="Y"/>
                      </a:pPr>
                      <a:r>
                        <a:rPr lang="en-US" altLang="zh-HK" sz="2400" b="0" i="0" kern="1200" dirty="0" smtClean="0">
                          <a:solidFill>
                            <a:srgbClr val="756359"/>
                          </a:solidFill>
                          <a:latin typeface="+mj-lt"/>
                          <a:ea typeface="+mn-ea"/>
                          <a:cs typeface="+mn-cs"/>
                        </a:rPr>
                        <a:t>Hong Kong</a:t>
                      </a:r>
                    </a:p>
                    <a:p>
                      <a:pPr marL="342900" lvl="1" indent="-342900" algn="l" defTabSz="914400" rtl="0" eaLnBrk="1" latinLnBrk="0" hangingPunct="1">
                        <a:lnSpc>
                          <a:spcPct val="100000"/>
                        </a:lnSpc>
                        <a:buFont typeface="Webdings" panose="05030102010509060703" pitchFamily="18" charset="2"/>
                        <a:buChar char="Y"/>
                      </a:pPr>
                      <a:r>
                        <a:rPr lang="en-US" altLang="zh-HK" sz="2400" b="0" i="0" kern="1200" dirty="0" smtClean="0">
                          <a:solidFill>
                            <a:srgbClr val="756359"/>
                          </a:solidFill>
                          <a:latin typeface="+mj-lt"/>
                          <a:ea typeface="+mn-ea"/>
                          <a:cs typeface="+mn-cs"/>
                        </a:rPr>
                        <a:t>street cleaners</a:t>
                      </a:r>
                    </a:p>
                    <a:p>
                      <a:pPr marL="342900" lvl="1" indent="-342900" algn="l" defTabSz="914400" rtl="0" eaLnBrk="1" latinLnBrk="0" hangingPunct="1">
                        <a:lnSpc>
                          <a:spcPct val="100000"/>
                        </a:lnSpc>
                        <a:buFont typeface="Webdings" panose="05030102010509060703" pitchFamily="18" charset="2"/>
                        <a:buChar char="Y"/>
                      </a:pPr>
                      <a:r>
                        <a:rPr lang="en-US" altLang="zh-HK" sz="2400" b="0" i="0" kern="1200" dirty="0" smtClean="0">
                          <a:solidFill>
                            <a:srgbClr val="756359"/>
                          </a:solidFill>
                          <a:latin typeface="+mj-lt"/>
                          <a:ea typeface="+mn-ea"/>
                          <a:cs typeface="+mn-cs"/>
                        </a:rPr>
                        <a:t>scavengers</a:t>
                      </a:r>
                      <a:r>
                        <a:rPr lang="en-US" altLang="zh-HK" sz="2400" b="0" i="0" kern="1200" baseline="0" dirty="0" smtClean="0">
                          <a:solidFill>
                            <a:srgbClr val="756359"/>
                          </a:solidFill>
                          <a:latin typeface="+mj-lt"/>
                          <a:ea typeface="+mn-ea"/>
                          <a:cs typeface="+mn-cs"/>
                        </a:rPr>
                        <a:t> </a:t>
                      </a:r>
                      <a:endParaRPr lang="en-US" altLang="zh-HK" sz="2400" b="0" i="0" kern="1200" dirty="0" smtClean="0">
                        <a:solidFill>
                          <a:srgbClr val="756359"/>
                        </a:solidFill>
                        <a:latin typeface="+mj-lt"/>
                        <a:ea typeface="+mn-ea"/>
                        <a:cs typeface="+mn-cs"/>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1CFCD"/>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trams</a:t>
                      </a:r>
                      <a:endParaRPr lang="zh-HK" altLang="en-US" sz="2400" b="0" i="0" kern="1200" dirty="0" smtClean="0">
                        <a:solidFill>
                          <a:srgbClr val="756359"/>
                        </a:solidFill>
                        <a:latin typeface="+mj-lt"/>
                        <a:ea typeface="+mn-ea"/>
                        <a:cs typeface="+mn-cs"/>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1CFCD"/>
                    </a:solidFill>
                  </a:tcPr>
                </a:tc>
                <a:extLst>
                  <a:ext uri="{0D108BD9-81ED-4DB2-BD59-A6C34878D82A}">
                    <a16:rowId xmlns:a16="http://schemas.microsoft.com/office/drawing/2014/main" val="1401003580"/>
                  </a:ext>
                </a:extLst>
              </a:tr>
              <a:tr h="1152000">
                <a:tc>
                  <a:txBody>
                    <a:bodyPr/>
                    <a:lstStyle/>
                    <a:p>
                      <a:pPr algn="ctr"/>
                      <a:r>
                        <a:rPr lang="en-US" altLang="zh-HK" sz="2400" b="1" dirty="0" smtClean="0">
                          <a:solidFill>
                            <a:srgbClr val="756359"/>
                          </a:solidFill>
                          <a:latin typeface="+mj-lt"/>
                        </a:rPr>
                        <a:t>Love Our Family </a:t>
                      </a:r>
                      <a:r>
                        <a:rPr lang="en-US" altLang="zh-HK" sz="2400" b="1" dirty="0">
                          <a:solidFill>
                            <a:srgbClr val="756359"/>
                          </a:solidFill>
                          <a:latin typeface="+mj-lt"/>
                        </a:rPr>
                        <a:t>&amp; </a:t>
                      </a:r>
                      <a:r>
                        <a:rPr lang="en-US" altLang="zh-HK" sz="2400" b="1" dirty="0" smtClean="0">
                          <a:solidFill>
                            <a:srgbClr val="756359"/>
                          </a:solidFill>
                          <a:latin typeface="+mj-lt"/>
                        </a:rPr>
                        <a:t>Friends</a:t>
                      </a:r>
                      <a:endParaRPr lang="zh-HK" altLang="en-US" sz="2400" b="1" dirty="0">
                        <a:solidFill>
                          <a:srgbClr val="756359"/>
                        </a:solidFill>
                        <a:latin typeface="+mj-lt"/>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pPr marL="342900" indent="-342900" algn="l" defTabSz="914400" rtl="0" eaLnBrk="1" latinLnBrk="0" hangingPunct="1">
                        <a:buFont typeface="Webdings" panose="05030102010509060703" pitchFamily="18" charset="2"/>
                        <a:buChar char="Y"/>
                      </a:pPr>
                      <a:r>
                        <a:rPr lang="en-US" altLang="zh-HK" sz="2400" b="0" i="0" kern="1200" dirty="0" smtClean="0">
                          <a:solidFill>
                            <a:srgbClr val="756359"/>
                          </a:solidFill>
                          <a:latin typeface="+mj-lt"/>
                          <a:ea typeface="+mn-ea"/>
                          <a:cs typeface="+mn-cs"/>
                        </a:rPr>
                        <a:t>mum and dad</a:t>
                      </a:r>
                    </a:p>
                    <a:p>
                      <a:pPr marL="342900" indent="-342900" algn="l" defTabSz="914400" rtl="0" eaLnBrk="1" latinLnBrk="0" hangingPunct="1">
                        <a:buFont typeface="Webdings" panose="05030102010509060703" pitchFamily="18" charset="2"/>
                        <a:buChar char="Y"/>
                      </a:pPr>
                      <a:r>
                        <a:rPr lang="en-US" altLang="zh-HK" sz="2400" b="0" i="0" kern="1200" baseline="0" dirty="0" smtClean="0">
                          <a:solidFill>
                            <a:srgbClr val="756359"/>
                          </a:solidFill>
                          <a:latin typeface="+mj-lt"/>
                          <a:ea typeface="+mn-ea"/>
                          <a:cs typeface="+mn-cs"/>
                        </a:rPr>
                        <a:t>a friend</a:t>
                      </a:r>
                      <a:endParaRPr lang="zh-HK" altLang="en-US" sz="2400" b="0" i="0" kern="1200" dirty="0">
                        <a:solidFill>
                          <a:srgbClr val="756359"/>
                        </a:solidFill>
                        <a:latin typeface="+mj-lt"/>
                        <a:ea typeface="+mn-ea"/>
                        <a:cs typeface="+mn-cs"/>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pPr marL="342900" indent="-342900" algn="l" defTabSz="914400" rtl="0" eaLnBrk="1" latinLnBrk="0" hangingPunct="1">
                        <a:buFont typeface="Webdings" panose="05030102010509060703" pitchFamily="18" charset="2"/>
                        <a:buChar char="Y"/>
                      </a:pPr>
                      <a:r>
                        <a:rPr lang="en-US" altLang="zh-HK" sz="2400" b="0" i="0" kern="1200" dirty="0" smtClean="0">
                          <a:solidFill>
                            <a:srgbClr val="756359"/>
                          </a:solidFill>
                          <a:latin typeface="+mj-lt"/>
                          <a:ea typeface="+mn-ea"/>
                          <a:cs typeface="+mn-cs"/>
                        </a:rPr>
                        <a:t>a late pet</a:t>
                      </a:r>
                    </a:p>
                    <a:p>
                      <a:pPr marL="342900" indent="-342900" algn="l" defTabSz="914400" rtl="0" eaLnBrk="1" latinLnBrk="0" hangingPunct="1">
                        <a:buFont typeface="Webdings" panose="05030102010509060703" pitchFamily="18" charset="2"/>
                        <a:buChar char="Y"/>
                      </a:pPr>
                      <a:r>
                        <a:rPr lang="en-US" altLang="zh-HK" sz="2400" b="0" i="0" kern="1200" dirty="0" smtClean="0">
                          <a:solidFill>
                            <a:srgbClr val="756359"/>
                          </a:solidFill>
                          <a:latin typeface="+mj-lt"/>
                          <a:ea typeface="+mn-ea"/>
                          <a:cs typeface="+mn-cs"/>
                        </a:rPr>
                        <a:t>a future family member</a:t>
                      </a:r>
                      <a:endParaRPr lang="zh-HK" altLang="en-US" sz="2400" b="0" i="0" kern="1200" dirty="0">
                        <a:solidFill>
                          <a:srgbClr val="756359"/>
                        </a:solidFill>
                        <a:latin typeface="+mj-lt"/>
                        <a:ea typeface="+mn-ea"/>
                        <a:cs typeface="+mn-cs"/>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extLst>
                  <a:ext uri="{0D108BD9-81ED-4DB2-BD59-A6C34878D82A}">
                    <a16:rowId xmlns:a16="http://schemas.microsoft.com/office/drawing/2014/main" val="376023670"/>
                  </a:ext>
                </a:extLst>
              </a:tr>
            </a:tbl>
          </a:graphicData>
        </a:graphic>
      </p:graphicFrame>
      <p:sp>
        <p:nvSpPr>
          <p:cNvPr id="6" name="椭圆 13">
            <a:extLst>
              <a:ext uri="{FF2B5EF4-FFF2-40B4-BE49-F238E27FC236}">
                <a16:creationId xmlns:a16="http://schemas.microsoft.com/office/drawing/2014/main" id="{8D2CD0D5-0B97-477E-BA02-8F525299D139}"/>
              </a:ext>
            </a:extLst>
          </p:cNvPr>
          <p:cNvSpPr/>
          <p:nvPr/>
        </p:nvSpPr>
        <p:spPr>
          <a:xfrm>
            <a:off x="-433451" y="-237379"/>
            <a:ext cx="2160000" cy="2160000"/>
          </a:xfrm>
          <a:prstGeom prst="ellipse">
            <a:avLst/>
          </a:prstGeom>
          <a:solidFill>
            <a:srgbClr val="FFCCCC"/>
          </a:solidFill>
          <a:ln>
            <a:noFill/>
          </a:ln>
          <a:effectLst/>
          <a:scene3d>
            <a:camera prst="orthographicFront">
              <a:rot lat="0" lon="0" rev="0"/>
            </a:camera>
            <a:lightRig rig="balanced"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8800" b="1" dirty="0" smtClean="0">
                <a:solidFill>
                  <a:srgbClr val="756359"/>
                </a:solidFill>
                <a:effectLst>
                  <a:outerShdw blurRad="38100" dist="38100" dir="2700000" algn="tl">
                    <a:srgbClr val="000000">
                      <a:alpha val="43137"/>
                    </a:srgbClr>
                  </a:outerShdw>
                </a:effectLst>
                <a:cs typeface="+mn-ea"/>
                <a:sym typeface="+mn-lt"/>
              </a:rPr>
              <a:t>01</a:t>
            </a:r>
            <a:endParaRPr lang="zh-CN" altLang="en-US" sz="8800" b="1" dirty="0">
              <a:solidFill>
                <a:srgbClr val="756359"/>
              </a:solidFill>
              <a:effectLst>
                <a:outerShdw blurRad="38100" dist="38100" dir="2700000" algn="tl">
                  <a:srgbClr val="000000">
                    <a:alpha val="43137"/>
                  </a:srgbClr>
                </a:outerShdw>
              </a:effectLst>
              <a:cs typeface="+mn-ea"/>
              <a:sym typeface="+mn-lt"/>
            </a:endParaRPr>
          </a:p>
        </p:txBody>
      </p:sp>
      <p:sp>
        <p:nvSpPr>
          <p:cNvPr id="7" name="標題 1"/>
          <p:cNvSpPr>
            <a:spLocks noGrp="1"/>
          </p:cNvSpPr>
          <p:nvPr>
            <p:ph type="title"/>
          </p:nvPr>
        </p:nvSpPr>
        <p:spPr>
          <a:xfrm>
            <a:off x="747869" y="352532"/>
            <a:ext cx="11104604" cy="1597825"/>
          </a:xfrm>
        </p:spPr>
        <p:txBody>
          <a:bodyPr>
            <a:noAutofit/>
          </a:bodyPr>
          <a:lstStyle/>
          <a:p>
            <a:pPr lvl="0"/>
            <a:r>
              <a:rPr lang="en-US" altLang="zh-CN" b="1" dirty="0">
                <a:solidFill>
                  <a:srgbClr val="756359"/>
                </a:solidFill>
                <a:effectLst>
                  <a:outerShdw blurRad="38100" dist="38100" dir="2700000" algn="tl">
                    <a:srgbClr val="000000">
                      <a:alpha val="43137"/>
                    </a:srgbClr>
                  </a:outerShdw>
                </a:effectLst>
                <a:latin typeface="+mn-lt"/>
                <a:sym typeface="+mn-lt"/>
              </a:rPr>
              <a:t>	</a:t>
            </a:r>
            <a:r>
              <a:rPr lang="en-US" altLang="zh-CN" b="1" dirty="0" smtClean="0">
                <a:solidFill>
                  <a:srgbClr val="756359"/>
                </a:solidFill>
                <a:effectLst>
                  <a:outerShdw blurRad="38100" dist="38100" dir="2700000" algn="tl">
                    <a:srgbClr val="000000">
                      <a:alpha val="43137"/>
                    </a:srgbClr>
                  </a:outerShdw>
                </a:effectLst>
                <a:latin typeface="+mn-lt"/>
                <a:sym typeface="+mn-lt"/>
              </a:rPr>
              <a:t>Identifying </a:t>
            </a:r>
            <a:r>
              <a:rPr lang="en-US" altLang="zh-CN" b="1" dirty="0">
                <a:solidFill>
                  <a:srgbClr val="756359"/>
                </a:solidFill>
                <a:effectLst>
                  <a:outerShdw blurRad="38100" dist="38100" dir="2700000" algn="tl">
                    <a:srgbClr val="000000">
                      <a:alpha val="43137"/>
                    </a:srgbClr>
                  </a:outerShdw>
                </a:effectLst>
                <a:latin typeface="+mn-lt"/>
                <a:sym typeface="+mn-lt"/>
              </a:rPr>
              <a:t>the focus, recipient(s) </a:t>
            </a:r>
            <a:r>
              <a:rPr lang="en-US" altLang="zh-CN" b="1" dirty="0" smtClean="0">
                <a:solidFill>
                  <a:srgbClr val="756359"/>
                </a:solidFill>
                <a:effectLst>
                  <a:outerShdw blurRad="38100" dist="38100" dir="2700000" algn="tl">
                    <a:srgbClr val="000000">
                      <a:alpha val="43137"/>
                    </a:srgbClr>
                  </a:outerShdw>
                </a:effectLst>
                <a:latin typeface="+mn-lt"/>
                <a:sym typeface="+mn-lt"/>
              </a:rPr>
              <a:t>and SOW</a:t>
            </a:r>
            <a:endParaRPr lang="en-US" altLang="zh-HK" b="1" dirty="0">
              <a:solidFill>
                <a:srgbClr val="756359"/>
              </a:solidFill>
              <a:effectLst>
                <a:outerShdw blurRad="38100" dist="38100" dir="2700000" algn="tl">
                  <a:srgbClr val="000000">
                    <a:alpha val="43137"/>
                  </a:srgbClr>
                </a:outerShdw>
              </a:effectLst>
              <a:latin typeface="+mn-lt"/>
            </a:endParaRPr>
          </a:p>
        </p:txBody>
      </p:sp>
      <p:pic>
        <p:nvPicPr>
          <p:cNvPr id="11"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58704" b="78889" l="34323" r="47708"/>
                    </a14:imgEffect>
                  </a14:imgLayer>
                </a14:imgProps>
              </a:ext>
            </a:extLst>
          </a:blip>
          <a:srcRect l="34185" t="58318" r="52173" b="20941"/>
          <a:stretch/>
        </p:blipFill>
        <p:spPr>
          <a:xfrm>
            <a:off x="633305" y="3683710"/>
            <a:ext cx="1300408" cy="1080000"/>
          </a:xfrm>
          <a:prstGeom prst="rect">
            <a:avLst/>
          </a:prstGeom>
          <a:ln>
            <a:noFill/>
          </a:ln>
        </p:spPr>
      </p:pic>
      <p:pic>
        <p:nvPicPr>
          <p:cNvPr id="12" name="Picture 3"/>
          <p:cNvPicPr>
            <a:picLocks noChangeAspect="1"/>
          </p:cNvPicPr>
          <p:nvPr/>
        </p:nvPicPr>
        <p:blipFill rotWithShape="1">
          <a:blip r:embed="rId4">
            <a:extLst>
              <a:ext uri="{BEBA8EAE-BF5A-486C-A8C5-ECC9F3942E4B}">
                <a14:imgProps xmlns:a14="http://schemas.microsoft.com/office/drawing/2010/main">
                  <a14:imgLayer r:embed="rId3">
                    <a14:imgEffect>
                      <a14:backgroundRemoval t="58519" b="78611" l="51771" r="64479"/>
                    </a14:imgEffect>
                  </a14:imgLayer>
                </a14:imgProps>
              </a:ext>
            </a:extLst>
          </a:blip>
          <a:srcRect l="51757" t="58317" r="35179" b="20942"/>
          <a:stretch/>
        </p:blipFill>
        <p:spPr>
          <a:xfrm>
            <a:off x="673509" y="2514560"/>
            <a:ext cx="1245305" cy="1080000"/>
          </a:xfrm>
          <a:prstGeom prst="rect">
            <a:avLst/>
          </a:prstGeom>
          <a:ln>
            <a:noFill/>
          </a:ln>
        </p:spPr>
      </p:pic>
      <p:pic>
        <p:nvPicPr>
          <p:cNvPr id="14" name="Picture 3"/>
          <p:cNvPicPr>
            <a:picLocks noChangeAspect="1"/>
          </p:cNvPicPr>
          <p:nvPr/>
        </p:nvPicPr>
        <p:blipFill rotWithShape="1">
          <a:blip r:embed="rId5">
            <a:extLst>
              <a:ext uri="{BEBA8EAE-BF5A-486C-A8C5-ECC9F3942E4B}">
                <a14:imgProps xmlns:a14="http://schemas.microsoft.com/office/drawing/2010/main">
                  <a14:imgLayer r:embed="rId3">
                    <a14:imgEffect>
                      <a14:backgroundRemoval t="21019" b="41019" l="61198" r="73438"/>
                    </a14:imgEffect>
                  </a14:imgLayer>
                </a14:imgProps>
              </a:ext>
            </a:extLst>
          </a:blip>
          <a:srcRect l="61085" t="21120" r="26198" b="57928"/>
          <a:stretch/>
        </p:blipFill>
        <p:spPr>
          <a:xfrm>
            <a:off x="657770" y="4870004"/>
            <a:ext cx="1200000" cy="1080000"/>
          </a:xfrm>
          <a:prstGeom prst="rect">
            <a:avLst/>
          </a:prstGeom>
          <a:ln>
            <a:noFill/>
          </a:ln>
        </p:spPr>
      </p:pic>
      <p:sp>
        <p:nvSpPr>
          <p:cNvPr id="13" name="矩形 12"/>
          <p:cNvSpPr/>
          <p:nvPr/>
        </p:nvSpPr>
        <p:spPr>
          <a:xfrm>
            <a:off x="7896225" y="2122883"/>
            <a:ext cx="3457573" cy="369332"/>
          </a:xfrm>
          <a:prstGeom prst="rect">
            <a:avLst/>
          </a:prstGeom>
        </p:spPr>
        <p:txBody>
          <a:bodyPr wrap="square">
            <a:spAutoFit/>
          </a:bodyPr>
          <a:lstStyle/>
          <a:p>
            <a:pPr lvl="0" algn="ctr">
              <a:defRPr/>
            </a:pPr>
            <a:r>
              <a:rPr lang="en-US" altLang="zh-HK" dirty="0" smtClean="0">
                <a:solidFill>
                  <a:srgbClr val="756359"/>
                </a:solidFill>
              </a:rPr>
              <a:t>(more creative options)</a:t>
            </a:r>
            <a:endParaRPr lang="en-US" altLang="zh-HK" dirty="0">
              <a:solidFill>
                <a:srgbClr val="756359"/>
              </a:solidFill>
            </a:endParaRPr>
          </a:p>
        </p:txBody>
      </p:sp>
    </p:spTree>
    <p:extLst>
      <p:ext uri="{BB962C8B-B14F-4D97-AF65-F5344CB8AC3E}">
        <p14:creationId xmlns:p14="http://schemas.microsoft.com/office/powerpoint/2010/main" val="4187995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3">
            <a:extLst>
              <a:ext uri="{FF2B5EF4-FFF2-40B4-BE49-F238E27FC236}">
                <a16:creationId xmlns:a16="http://schemas.microsoft.com/office/drawing/2014/main" id="{5E243DAA-8510-109F-AA1D-3CE34388A571}"/>
              </a:ext>
            </a:extLst>
          </p:cNvPr>
          <p:cNvGraphicFramePr>
            <a:graphicFrameLocks/>
          </p:cNvGraphicFramePr>
          <p:nvPr>
            <p:extLst>
              <p:ext uri="{D42A27DB-BD31-4B8C-83A1-F6EECF244321}">
                <p14:modId xmlns:p14="http://schemas.microsoft.com/office/powerpoint/2010/main" val="2472700857"/>
              </p:ext>
            </p:extLst>
          </p:nvPr>
        </p:nvGraphicFramePr>
        <p:xfrm>
          <a:off x="1726549" y="1489150"/>
          <a:ext cx="9627250" cy="4867344"/>
        </p:xfrm>
        <a:graphic>
          <a:graphicData uri="http://schemas.openxmlformats.org/drawingml/2006/table">
            <a:tbl>
              <a:tblPr firstRow="1" bandRow="1">
                <a:tableStyleId>{B301B821-A1FF-4177-AEE7-76D212191A09}</a:tableStyleId>
              </a:tblPr>
              <a:tblGrid>
                <a:gridCol w="2556084">
                  <a:extLst>
                    <a:ext uri="{9D8B030D-6E8A-4147-A177-3AD203B41FA5}">
                      <a16:colId xmlns:a16="http://schemas.microsoft.com/office/drawing/2014/main" val="4127497819"/>
                    </a:ext>
                  </a:extLst>
                </a:gridCol>
                <a:gridCol w="3616301">
                  <a:extLst>
                    <a:ext uri="{9D8B030D-6E8A-4147-A177-3AD203B41FA5}">
                      <a16:colId xmlns:a16="http://schemas.microsoft.com/office/drawing/2014/main" val="1609523660"/>
                    </a:ext>
                  </a:extLst>
                </a:gridCol>
                <a:gridCol w="3454865">
                  <a:extLst>
                    <a:ext uri="{9D8B030D-6E8A-4147-A177-3AD203B41FA5}">
                      <a16:colId xmlns:a16="http://schemas.microsoft.com/office/drawing/2014/main" val="3517863912"/>
                    </a:ext>
                  </a:extLst>
                </a:gridCol>
              </a:tblGrid>
              <a:tr h="972000">
                <a:tc>
                  <a:txBody>
                    <a:bodyPr/>
                    <a:lstStyle/>
                    <a:p>
                      <a:pPr algn="ctr">
                        <a:lnSpc>
                          <a:spcPct val="90000"/>
                        </a:lnSpc>
                      </a:pPr>
                      <a:r>
                        <a:rPr lang="en-US" altLang="zh-HK" sz="3000" b="1" kern="1200" baseline="0" dirty="0" smtClean="0">
                          <a:solidFill>
                            <a:srgbClr val="756359"/>
                          </a:solidFill>
                          <a:latin typeface="+mn-lt"/>
                          <a:ea typeface="+mn-ea"/>
                          <a:cs typeface="+mn-cs"/>
                        </a:rPr>
                        <a:t>The central theme</a:t>
                      </a:r>
                      <a:endParaRPr lang="zh-HK" altLang="en-US" sz="3000" b="1" kern="1200" baseline="0" dirty="0">
                        <a:solidFill>
                          <a:srgbClr val="756359"/>
                        </a:solidFill>
                        <a:latin typeface="+mn-lt"/>
                        <a:ea typeface="+mn-ea"/>
                        <a:cs typeface="+mn-cs"/>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E5AAA4">
                        <a:alpha val="80000"/>
                      </a:srgbClr>
                    </a:solidFill>
                  </a:tcPr>
                </a:tc>
                <a:tc gridSpan="2">
                  <a:txBody>
                    <a:bodyPr/>
                    <a:lstStyle/>
                    <a:p>
                      <a:pPr algn="ctr"/>
                      <a:r>
                        <a:rPr lang="en-US" altLang="zh-HK" sz="3000" dirty="0" smtClean="0">
                          <a:solidFill>
                            <a:srgbClr val="756359"/>
                          </a:solidFill>
                        </a:rPr>
                        <a:t>Possible</a:t>
                      </a:r>
                      <a:r>
                        <a:rPr lang="en-US" altLang="zh-HK" sz="3000" baseline="0" dirty="0" smtClean="0">
                          <a:solidFill>
                            <a:srgbClr val="756359"/>
                          </a:solidFill>
                        </a:rPr>
                        <a:t> recipient(s)</a:t>
                      </a:r>
                      <a:endParaRPr lang="en-US" altLang="zh-HK" sz="3000" dirty="0">
                        <a:solidFill>
                          <a:srgbClr val="756359"/>
                        </a:solidFill>
                        <a:latin typeface="+mj-lt"/>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E5AAA4">
                        <a:alpha val="80000"/>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HK" sz="2400" dirty="0">
                        <a:solidFill>
                          <a:srgbClr val="756359"/>
                        </a:solidFill>
                        <a:latin typeface="+mj-lt"/>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E5AAA4">
                        <a:alpha val="80000"/>
                      </a:srgbClr>
                    </a:solidFill>
                  </a:tcPr>
                </a:tc>
                <a:extLst>
                  <a:ext uri="{0D108BD9-81ED-4DB2-BD59-A6C34878D82A}">
                    <a16:rowId xmlns:a16="http://schemas.microsoft.com/office/drawing/2014/main" val="3687570557"/>
                  </a:ext>
                </a:extLst>
              </a:tr>
              <a:tr h="1072625">
                <a:tc>
                  <a:txBody>
                    <a:bodyPr/>
                    <a:lstStyle/>
                    <a:p>
                      <a:pPr algn="ctr"/>
                      <a:r>
                        <a:rPr lang="en-US" altLang="zh-HK" sz="2400" b="1" dirty="0" smtClean="0">
                          <a:solidFill>
                            <a:srgbClr val="756359"/>
                          </a:solidFill>
                          <a:latin typeface="+mj-lt"/>
                        </a:rPr>
                        <a:t>Love Myself</a:t>
                      </a:r>
                      <a:endParaRPr lang="zh-HK" altLang="en-US" sz="2400" b="1" dirty="0">
                        <a:solidFill>
                          <a:srgbClr val="756359"/>
                        </a:solidFill>
                        <a:latin typeface="+mj-lt"/>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pPr marL="342900" indent="-342900" algn="l">
                        <a:lnSpc>
                          <a:spcPct val="90000"/>
                        </a:lnSpc>
                        <a:spcBef>
                          <a:spcPts val="0"/>
                        </a:spcBef>
                        <a:spcAft>
                          <a:spcPts val="0"/>
                        </a:spcAft>
                        <a:buFont typeface="Webdings" panose="05030102010509060703" pitchFamily="18" charset="2"/>
                        <a:buChar char="Y"/>
                      </a:pPr>
                      <a:r>
                        <a:rPr lang="en-US" altLang="zh-HK" sz="2400" b="0" i="0" kern="1200" dirty="0" smtClean="0">
                          <a:solidFill>
                            <a:srgbClr val="756359"/>
                          </a:solidFill>
                          <a:latin typeface="+mj-lt"/>
                          <a:ea typeface="+mn-ea"/>
                          <a:cs typeface="+mn-cs"/>
                        </a:rPr>
                        <a:t>myself</a:t>
                      </a:r>
                      <a:endParaRPr lang="zh-HK" altLang="en-US" sz="2400" b="0" i="0" kern="1200" dirty="0">
                        <a:solidFill>
                          <a:srgbClr val="756359"/>
                        </a:solidFill>
                        <a:latin typeface="+mj-lt"/>
                        <a:ea typeface="+mn-ea"/>
                        <a:cs typeface="+mn-cs"/>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pPr marL="342900" indent="-342900" algn="l">
                        <a:lnSpc>
                          <a:spcPct val="90000"/>
                        </a:lnSpc>
                        <a:spcBef>
                          <a:spcPts val="0"/>
                        </a:spcBef>
                        <a:spcAft>
                          <a:spcPts val="0"/>
                        </a:spcAft>
                        <a:buFont typeface="Webdings" panose="05030102010509060703" pitchFamily="18" charset="2"/>
                        <a:buChar char="Y"/>
                      </a:pPr>
                      <a:r>
                        <a:rPr lang="en-US" altLang="zh-HK" sz="2400" b="0" i="0" kern="1200" dirty="0" smtClean="0">
                          <a:solidFill>
                            <a:srgbClr val="756359"/>
                          </a:solidFill>
                          <a:latin typeface="+mj-lt"/>
                          <a:ea typeface="+mn-ea"/>
                          <a:cs typeface="+mn-cs"/>
                        </a:rPr>
                        <a:t>my old or future self</a:t>
                      </a:r>
                    </a:p>
                    <a:p>
                      <a:pPr marL="342900" marR="0" lvl="0" indent="-342900" algn="l" defTabSz="914400" rtl="0" eaLnBrk="1" fontAlgn="auto" latinLnBrk="0" hangingPunct="1">
                        <a:lnSpc>
                          <a:spcPct val="9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past</a:t>
                      </a:r>
                      <a:r>
                        <a:rPr lang="en-US" altLang="zh-HK" sz="2400" b="0" i="0" kern="1200" baseline="0" dirty="0" smtClean="0">
                          <a:solidFill>
                            <a:srgbClr val="756359"/>
                          </a:solidFill>
                          <a:latin typeface="+mj-lt"/>
                          <a:ea typeface="+mn-ea"/>
                          <a:cs typeface="+mn-cs"/>
                        </a:rPr>
                        <a:t> experiences (blessings/sufferings)</a:t>
                      </a:r>
                      <a:endParaRPr lang="en-US" altLang="zh-HK" sz="2400" b="0" i="0" kern="1200" dirty="0" smtClean="0">
                        <a:solidFill>
                          <a:srgbClr val="756359"/>
                        </a:solidFill>
                        <a:latin typeface="+mj-lt"/>
                        <a:ea typeface="+mn-ea"/>
                        <a:cs typeface="+mn-cs"/>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extLst>
                  <a:ext uri="{0D108BD9-81ED-4DB2-BD59-A6C34878D82A}">
                    <a16:rowId xmlns:a16="http://schemas.microsoft.com/office/drawing/2014/main" val="4173653999"/>
                  </a:ext>
                </a:extLst>
              </a:tr>
              <a:tr h="1035050">
                <a:tc>
                  <a:txBody>
                    <a:bodyPr/>
                    <a:lstStyle/>
                    <a:p>
                      <a:pPr algn="ctr"/>
                      <a:r>
                        <a:rPr lang="en-US" altLang="zh-HK" sz="2400" b="1" dirty="0" smtClean="0">
                          <a:solidFill>
                            <a:srgbClr val="756359"/>
                          </a:solidFill>
                          <a:latin typeface="+mj-lt"/>
                        </a:rPr>
                        <a:t>Love Learning</a:t>
                      </a:r>
                      <a:endParaRPr lang="zh-HK" altLang="en-US" sz="2400" b="1" dirty="0">
                        <a:solidFill>
                          <a:srgbClr val="756359"/>
                        </a:solidFill>
                        <a:latin typeface="+mj-lt"/>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1CFCD"/>
                    </a:solidFill>
                  </a:tcPr>
                </a:tc>
                <a:tc>
                  <a:txBody>
                    <a:bodyPr/>
                    <a:lstStyle/>
                    <a:p>
                      <a:pPr marL="342900" lvl="1" indent="-342900" algn="l">
                        <a:lnSpc>
                          <a:spcPct val="90000"/>
                        </a:lnSpc>
                        <a:spcBef>
                          <a:spcPts val="0"/>
                        </a:spcBef>
                        <a:spcAft>
                          <a:spcPts val="0"/>
                        </a:spcAft>
                        <a:buFont typeface="Webdings" panose="05030102010509060703" pitchFamily="18" charset="2"/>
                        <a:buChar char="Y"/>
                      </a:pPr>
                      <a:r>
                        <a:rPr lang="en-US" altLang="zh-HK" sz="2400" b="0" i="0" kern="1200" dirty="0" smtClean="0">
                          <a:solidFill>
                            <a:srgbClr val="756359"/>
                          </a:solidFill>
                          <a:latin typeface="+mj-lt"/>
                          <a:ea typeface="+mn-ea"/>
                          <a:cs typeface="+mn-cs"/>
                        </a:rPr>
                        <a:t>a teacher</a:t>
                      </a:r>
                    </a:p>
                    <a:p>
                      <a:pPr marL="342900" lvl="1" indent="-342900" algn="l">
                        <a:lnSpc>
                          <a:spcPct val="90000"/>
                        </a:lnSpc>
                        <a:spcBef>
                          <a:spcPts val="0"/>
                        </a:spcBef>
                        <a:spcAft>
                          <a:spcPts val="0"/>
                        </a:spcAft>
                        <a:buFont typeface="Webdings" panose="05030102010509060703" pitchFamily="18" charset="2"/>
                        <a:buChar char="Y"/>
                      </a:pPr>
                      <a:r>
                        <a:rPr lang="en-US" altLang="zh-HK" sz="2400" b="0" i="0" kern="1200" dirty="0" smtClean="0">
                          <a:solidFill>
                            <a:srgbClr val="756359"/>
                          </a:solidFill>
                          <a:latin typeface="+mj-lt"/>
                          <a:ea typeface="+mn-ea"/>
                          <a:cs typeface="+mn-cs"/>
                        </a:rPr>
                        <a:t>a book</a:t>
                      </a:r>
                    </a:p>
                    <a:p>
                      <a:pPr marL="342900" lvl="1" indent="-342900" algn="l">
                        <a:lnSpc>
                          <a:spcPct val="90000"/>
                        </a:lnSpc>
                        <a:spcBef>
                          <a:spcPts val="0"/>
                        </a:spcBef>
                        <a:spcAft>
                          <a:spcPts val="0"/>
                        </a:spcAft>
                        <a:buFont typeface="Webdings" panose="05030102010509060703" pitchFamily="18" charset="2"/>
                        <a:buChar char="Y"/>
                      </a:pPr>
                      <a:r>
                        <a:rPr lang="en-US" altLang="zh-HK" sz="2400" b="0" i="0" kern="1200" dirty="0" smtClean="0">
                          <a:solidFill>
                            <a:srgbClr val="756359"/>
                          </a:solidFill>
                          <a:latin typeface="+mj-lt"/>
                          <a:ea typeface="+mn-ea"/>
                          <a:cs typeface="+mn-cs"/>
                        </a:rPr>
                        <a:t>a scientist</a:t>
                      </a: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1CFCD"/>
                    </a:solidFill>
                  </a:tcPr>
                </a:tc>
                <a:tc>
                  <a:txBody>
                    <a:bodyPr/>
                    <a:lstStyle/>
                    <a:p>
                      <a:pPr marL="342900" marR="0" lvl="0" indent="-342900" algn="l" defTabSz="914400" rtl="0" eaLnBrk="1" fontAlgn="auto" latinLnBrk="0" hangingPunct="1">
                        <a:lnSpc>
                          <a:spcPct val="9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my school bag</a:t>
                      </a:r>
                    </a:p>
                    <a:p>
                      <a:pPr marL="342900" marR="0" lvl="0" indent="-342900" algn="l" defTabSz="914400" rtl="0" eaLnBrk="1" fontAlgn="auto" latinLnBrk="0" hangingPunct="1">
                        <a:lnSpc>
                          <a:spcPct val="9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alma mater</a:t>
                      </a:r>
                    </a:p>
                    <a:p>
                      <a:pPr marL="342900" marR="0" lvl="0" indent="-342900" algn="l" defTabSz="914400" rtl="0" eaLnBrk="1" fontAlgn="auto" latinLnBrk="0" hangingPunct="1">
                        <a:lnSpc>
                          <a:spcPct val="9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school library</a:t>
                      </a: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1CFCD"/>
                    </a:solidFill>
                  </a:tcPr>
                </a:tc>
                <a:extLst>
                  <a:ext uri="{0D108BD9-81ED-4DB2-BD59-A6C34878D82A}">
                    <a16:rowId xmlns:a16="http://schemas.microsoft.com/office/drawing/2014/main" val="1401003580"/>
                  </a:ext>
                </a:extLst>
              </a:tr>
              <a:tr h="1152000">
                <a:tc>
                  <a:txBody>
                    <a:bodyPr/>
                    <a:lstStyle/>
                    <a:p>
                      <a:pPr algn="ctr"/>
                      <a:r>
                        <a:rPr lang="en-US" altLang="zh-HK" sz="2400" b="1" dirty="0" smtClean="0">
                          <a:solidFill>
                            <a:srgbClr val="756359"/>
                          </a:solidFill>
                          <a:latin typeface="+mj-lt"/>
                        </a:rPr>
                        <a:t>Love Nature</a:t>
                      </a:r>
                      <a:endParaRPr lang="zh-HK" altLang="en-US" sz="2400" b="1" dirty="0">
                        <a:solidFill>
                          <a:srgbClr val="756359"/>
                        </a:solidFill>
                        <a:latin typeface="+mj-lt"/>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pPr marL="342900" indent="-342900" algn="l">
                        <a:lnSpc>
                          <a:spcPct val="90000"/>
                        </a:lnSpc>
                        <a:spcBef>
                          <a:spcPts val="0"/>
                        </a:spcBef>
                        <a:spcAft>
                          <a:spcPts val="0"/>
                        </a:spcAft>
                        <a:buFont typeface="Webdings" panose="05030102010509060703" pitchFamily="18" charset="2"/>
                        <a:buChar char="Y"/>
                      </a:pPr>
                      <a:r>
                        <a:rPr lang="en-US" altLang="zh-HK" sz="2400" b="0" i="0" kern="1200" dirty="0" smtClean="0">
                          <a:solidFill>
                            <a:srgbClr val="756359"/>
                          </a:solidFill>
                          <a:latin typeface="+mj-lt"/>
                          <a:ea typeface="+mn-ea"/>
                          <a:cs typeface="+mn-cs"/>
                        </a:rPr>
                        <a:t>planet Earth</a:t>
                      </a:r>
                    </a:p>
                    <a:p>
                      <a:pPr marL="342900" indent="-342900" algn="l">
                        <a:lnSpc>
                          <a:spcPct val="90000"/>
                        </a:lnSpc>
                        <a:spcBef>
                          <a:spcPts val="0"/>
                        </a:spcBef>
                        <a:spcAft>
                          <a:spcPts val="0"/>
                        </a:spcAft>
                        <a:buFont typeface="Webdings" panose="05030102010509060703" pitchFamily="18" charset="2"/>
                        <a:buChar char="Y"/>
                      </a:pPr>
                      <a:r>
                        <a:rPr lang="en-US" altLang="zh-HK" sz="2400" b="0" i="0" kern="1200" dirty="0" smtClean="0">
                          <a:solidFill>
                            <a:srgbClr val="756359"/>
                          </a:solidFill>
                          <a:latin typeface="+mj-lt"/>
                          <a:ea typeface="+mn-ea"/>
                          <a:cs typeface="+mn-cs"/>
                        </a:rPr>
                        <a:t>staff members</a:t>
                      </a:r>
                      <a:r>
                        <a:rPr lang="en-US" altLang="zh-HK" sz="2400" b="0" i="0" kern="1200" baseline="0" dirty="0" smtClean="0">
                          <a:solidFill>
                            <a:srgbClr val="756359"/>
                          </a:solidFill>
                          <a:latin typeface="+mj-lt"/>
                          <a:ea typeface="+mn-ea"/>
                          <a:cs typeface="+mn-cs"/>
                        </a:rPr>
                        <a:t> at the Sichuan Giant Panda Sanctuaries</a:t>
                      </a:r>
                      <a:endParaRPr lang="en-US" altLang="zh-HK" sz="2400" b="0" i="0" kern="1200" dirty="0" smtClean="0">
                        <a:solidFill>
                          <a:srgbClr val="756359"/>
                        </a:solidFill>
                        <a:latin typeface="+mj-lt"/>
                        <a:ea typeface="+mn-ea"/>
                        <a:cs typeface="+mn-cs"/>
                      </a:endParaRPr>
                    </a:p>
                    <a:p>
                      <a:pPr marL="342900" indent="-342900" algn="l">
                        <a:lnSpc>
                          <a:spcPct val="90000"/>
                        </a:lnSpc>
                        <a:spcBef>
                          <a:spcPts val="0"/>
                        </a:spcBef>
                        <a:spcAft>
                          <a:spcPts val="0"/>
                        </a:spcAft>
                        <a:buFont typeface="Webdings" panose="05030102010509060703" pitchFamily="18" charset="2"/>
                        <a:buChar char="Y"/>
                      </a:pPr>
                      <a:r>
                        <a:rPr lang="en-US" altLang="zh-HK" sz="2400" b="0" i="0" kern="1200" dirty="0" smtClean="0">
                          <a:solidFill>
                            <a:srgbClr val="756359"/>
                          </a:solidFill>
                          <a:latin typeface="+mj-lt"/>
                          <a:ea typeface="+mn-ea"/>
                          <a:cs typeface="+mn-cs"/>
                        </a:rPr>
                        <a:t>an environmental group</a:t>
                      </a:r>
                      <a:endParaRPr lang="zh-HK" altLang="en-US" sz="2400" b="0" i="0" kern="1200" dirty="0">
                        <a:solidFill>
                          <a:srgbClr val="756359"/>
                        </a:solidFill>
                        <a:latin typeface="+mj-lt"/>
                        <a:ea typeface="+mn-ea"/>
                        <a:cs typeface="+mn-cs"/>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9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endangered species</a:t>
                      </a:r>
                    </a:p>
                    <a:p>
                      <a:pPr marL="628650" marR="0" lvl="1" indent="-266700" algn="l" defTabSz="914400" rtl="0" eaLnBrk="1" fontAlgn="auto" latinLnBrk="0" hangingPunct="1">
                        <a:lnSpc>
                          <a:spcPct val="90000"/>
                        </a:lnSpc>
                        <a:spcBef>
                          <a:spcPts val="0"/>
                        </a:spcBef>
                        <a:spcAft>
                          <a:spcPts val="0"/>
                        </a:spcAft>
                        <a:buClrTx/>
                        <a:buSzTx/>
                        <a:buFont typeface="Webdings" panose="05030102010509060703" pitchFamily="18" charset="2"/>
                        <a:buChar char="Y"/>
                        <a:tabLst/>
                        <a:defRPr/>
                      </a:pPr>
                      <a:r>
                        <a:rPr lang="en-US" altLang="zh-HK" sz="2000" b="0" i="0" kern="1200" dirty="0" smtClean="0">
                          <a:solidFill>
                            <a:srgbClr val="756359"/>
                          </a:solidFill>
                          <a:latin typeface="+mj-lt"/>
                          <a:ea typeface="+mn-ea"/>
                          <a:cs typeface="+mn-cs"/>
                        </a:rPr>
                        <a:t>polar bears</a:t>
                      </a:r>
                    </a:p>
                    <a:p>
                      <a:pPr marL="628650" marR="0" lvl="1" indent="-266700" algn="l" defTabSz="914400" rtl="0" eaLnBrk="1" fontAlgn="auto" latinLnBrk="0" hangingPunct="1">
                        <a:lnSpc>
                          <a:spcPct val="90000"/>
                        </a:lnSpc>
                        <a:spcBef>
                          <a:spcPts val="0"/>
                        </a:spcBef>
                        <a:spcAft>
                          <a:spcPts val="0"/>
                        </a:spcAft>
                        <a:buClrTx/>
                        <a:buSzTx/>
                        <a:buFont typeface="Webdings" panose="05030102010509060703" pitchFamily="18" charset="2"/>
                        <a:buChar char="Y"/>
                        <a:tabLst/>
                        <a:defRPr/>
                      </a:pPr>
                      <a:r>
                        <a:rPr lang="en-US" altLang="zh-HK" sz="2000" b="0" i="0" kern="1200" dirty="0" smtClean="0">
                          <a:solidFill>
                            <a:srgbClr val="756359"/>
                          </a:solidFill>
                          <a:latin typeface="+mj-lt"/>
                          <a:ea typeface="+mn-ea"/>
                          <a:cs typeface="+mn-cs"/>
                        </a:rPr>
                        <a:t>Chinese White Dolphins</a:t>
                      </a:r>
                    </a:p>
                    <a:p>
                      <a:pPr marL="800100" marR="0" lvl="1" indent="-342900" algn="l" defTabSz="914400" rtl="0" eaLnBrk="1" fontAlgn="auto" latinLnBrk="0" hangingPunct="1">
                        <a:lnSpc>
                          <a:spcPct val="90000"/>
                        </a:lnSpc>
                        <a:spcBef>
                          <a:spcPts val="0"/>
                        </a:spcBef>
                        <a:spcAft>
                          <a:spcPts val="0"/>
                        </a:spcAft>
                        <a:buClrTx/>
                        <a:buSzTx/>
                        <a:buFont typeface="Webdings" panose="05030102010509060703" pitchFamily="18" charset="2"/>
                        <a:buChar char="Y"/>
                        <a:tabLst/>
                        <a:defRPr/>
                      </a:pPr>
                      <a:endParaRPr lang="zh-HK" altLang="en-US" sz="2400" b="0" i="0" kern="1200" dirty="0" smtClean="0">
                        <a:solidFill>
                          <a:srgbClr val="756359"/>
                        </a:solidFill>
                        <a:latin typeface="+mj-lt"/>
                        <a:ea typeface="+mn-ea"/>
                        <a:cs typeface="+mn-cs"/>
                      </a:endParaRPr>
                    </a:p>
                  </a:txBody>
                  <a:tcPr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extLst>
                  <a:ext uri="{0D108BD9-81ED-4DB2-BD59-A6C34878D82A}">
                    <a16:rowId xmlns:a16="http://schemas.microsoft.com/office/drawing/2014/main" val="376023670"/>
                  </a:ext>
                </a:extLst>
              </a:tr>
            </a:tbl>
          </a:graphicData>
        </a:graphic>
      </p:graphicFrame>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16</a:t>
            </a:fld>
            <a:endParaRPr lang="zh-HK" altLang="en-US">
              <a:solidFill>
                <a:schemeClr val="tx1"/>
              </a:solidFill>
            </a:endParaRPr>
          </a:p>
        </p:txBody>
      </p:sp>
      <p:sp>
        <p:nvSpPr>
          <p:cNvPr id="6" name="椭圆 13">
            <a:extLst>
              <a:ext uri="{FF2B5EF4-FFF2-40B4-BE49-F238E27FC236}">
                <a16:creationId xmlns:a16="http://schemas.microsoft.com/office/drawing/2014/main" id="{8D2CD0D5-0B97-477E-BA02-8F525299D139}"/>
              </a:ext>
            </a:extLst>
          </p:cNvPr>
          <p:cNvSpPr/>
          <p:nvPr/>
        </p:nvSpPr>
        <p:spPr>
          <a:xfrm>
            <a:off x="-433451" y="-237379"/>
            <a:ext cx="2160000" cy="2160000"/>
          </a:xfrm>
          <a:prstGeom prst="ellipse">
            <a:avLst/>
          </a:prstGeom>
          <a:solidFill>
            <a:srgbClr val="FFCCCC"/>
          </a:solidFill>
          <a:ln>
            <a:noFill/>
          </a:ln>
          <a:effectLst/>
          <a:scene3d>
            <a:camera prst="orthographicFront">
              <a:rot lat="0" lon="0" rev="0"/>
            </a:camera>
            <a:lightRig rig="balanced"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8800" b="1" dirty="0" smtClean="0">
                <a:solidFill>
                  <a:srgbClr val="756359"/>
                </a:solidFill>
                <a:effectLst>
                  <a:outerShdw blurRad="38100" dist="38100" dir="2700000" algn="tl">
                    <a:srgbClr val="000000">
                      <a:alpha val="43137"/>
                    </a:srgbClr>
                  </a:outerShdw>
                </a:effectLst>
                <a:cs typeface="+mn-ea"/>
                <a:sym typeface="+mn-lt"/>
              </a:rPr>
              <a:t>01</a:t>
            </a:r>
            <a:endParaRPr lang="zh-CN" altLang="en-US" sz="8800" b="1" dirty="0">
              <a:solidFill>
                <a:srgbClr val="756359"/>
              </a:solidFill>
              <a:effectLst>
                <a:outerShdw blurRad="38100" dist="38100" dir="2700000" algn="tl">
                  <a:srgbClr val="000000">
                    <a:alpha val="43137"/>
                  </a:srgbClr>
                </a:outerShdw>
              </a:effectLst>
              <a:cs typeface="+mn-ea"/>
              <a:sym typeface="+mn-lt"/>
            </a:endParaRPr>
          </a:p>
        </p:txBody>
      </p:sp>
      <p:sp>
        <p:nvSpPr>
          <p:cNvPr id="7" name="標題 1"/>
          <p:cNvSpPr>
            <a:spLocks noGrp="1"/>
          </p:cNvSpPr>
          <p:nvPr>
            <p:ph type="title"/>
          </p:nvPr>
        </p:nvSpPr>
        <p:spPr>
          <a:xfrm>
            <a:off x="713144" y="352532"/>
            <a:ext cx="11104604" cy="1597825"/>
          </a:xfrm>
        </p:spPr>
        <p:txBody>
          <a:bodyPr>
            <a:noAutofit/>
          </a:bodyPr>
          <a:lstStyle/>
          <a:p>
            <a:pPr lvl="0"/>
            <a:r>
              <a:rPr lang="en-US" altLang="zh-CN" b="1" dirty="0" smtClean="0">
                <a:solidFill>
                  <a:srgbClr val="756359"/>
                </a:solidFill>
                <a:effectLst>
                  <a:outerShdw blurRad="38100" dist="38100" dir="2700000" algn="tl">
                    <a:srgbClr val="000000">
                      <a:alpha val="43137"/>
                    </a:srgbClr>
                  </a:outerShdw>
                </a:effectLst>
                <a:latin typeface="+mn-lt"/>
                <a:sym typeface="+mn-lt"/>
              </a:rPr>
              <a:t>	Identifying </a:t>
            </a:r>
            <a:r>
              <a:rPr lang="en-US" altLang="zh-CN" b="1" dirty="0">
                <a:solidFill>
                  <a:srgbClr val="756359"/>
                </a:solidFill>
                <a:effectLst>
                  <a:outerShdw blurRad="38100" dist="38100" dir="2700000" algn="tl">
                    <a:srgbClr val="000000">
                      <a:alpha val="43137"/>
                    </a:srgbClr>
                  </a:outerShdw>
                </a:effectLst>
                <a:latin typeface="+mn-lt"/>
                <a:sym typeface="+mn-lt"/>
              </a:rPr>
              <a:t>the focus, recipient(s) and SOW </a:t>
            </a:r>
            <a:endParaRPr lang="en-US" altLang="zh-HK" b="1" dirty="0">
              <a:solidFill>
                <a:srgbClr val="756359"/>
              </a:solidFill>
              <a:effectLst>
                <a:outerShdw blurRad="38100" dist="38100" dir="2700000" algn="tl">
                  <a:srgbClr val="000000">
                    <a:alpha val="43137"/>
                  </a:srgbClr>
                </a:outerShdw>
              </a:effectLst>
              <a:latin typeface="+mn-lt"/>
            </a:endParaRPr>
          </a:p>
        </p:txBody>
      </p:sp>
      <p:pic>
        <p:nvPicPr>
          <p:cNvPr id="9"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41852" b="62407" l="25469" r="38438">
                        <a14:foregroundMark x1="29271" y1="49537" x2="34740" y2="48426"/>
                        <a14:foregroundMark x1="27917" y1="53704" x2="35990" y2="52037"/>
                      </a14:backgroundRemoval>
                    </a14:imgEffect>
                  </a14:imgLayer>
                </a14:imgProps>
              </a:ext>
            </a:extLst>
          </a:blip>
          <a:srcRect l="24886" t="41470" r="60893" b="37578"/>
          <a:stretch/>
        </p:blipFill>
        <p:spPr>
          <a:xfrm>
            <a:off x="898769" y="3540141"/>
            <a:ext cx="1341956" cy="1080000"/>
          </a:xfrm>
          <a:prstGeom prst="rect">
            <a:avLst/>
          </a:prstGeom>
          <a:ln>
            <a:noFill/>
          </a:ln>
        </p:spPr>
      </p:pic>
      <p:pic>
        <p:nvPicPr>
          <p:cNvPr id="10" name="Picture 3"/>
          <p:cNvPicPr>
            <a:picLocks noChangeAspect="1"/>
          </p:cNvPicPr>
          <p:nvPr/>
        </p:nvPicPr>
        <p:blipFill rotWithShape="1">
          <a:blip r:embed="rId4">
            <a:extLst>
              <a:ext uri="{BEBA8EAE-BF5A-486C-A8C5-ECC9F3942E4B}">
                <a14:imgProps xmlns:a14="http://schemas.microsoft.com/office/drawing/2010/main">
                  <a14:imgLayer r:embed="rId3">
                    <a14:imgEffect>
                      <a14:backgroundRemoval t="21389" b="41296" l="26563" r="39479">
                        <a14:foregroundMark x1="30573" y1="27963" x2="35677" y2="28241"/>
                        <a14:foregroundMark x1="37188" y1="31389" x2="32552" y2="32037"/>
                        <a14:foregroundMark x1="30833" y1="32222" x2="30833" y2="32222"/>
                        <a14:foregroundMark x1="30573" y1="32685" x2="30573" y2="32685"/>
                        <a14:foregroundMark x1="30469" y1="32870" x2="30469" y2="32870"/>
                      </a14:backgroundRemoval>
                    </a14:imgEffect>
                  </a14:imgLayer>
                </a14:imgProps>
              </a:ext>
            </a:extLst>
          </a:blip>
          <a:srcRect l="26653" t="21439" r="60630" b="59090"/>
          <a:stretch/>
        </p:blipFill>
        <p:spPr>
          <a:xfrm>
            <a:off x="917597" y="2460141"/>
            <a:ext cx="1291306" cy="1080000"/>
          </a:xfrm>
          <a:prstGeom prst="rect">
            <a:avLst/>
          </a:prstGeom>
          <a:ln>
            <a:noFill/>
          </a:ln>
        </p:spPr>
      </p:pic>
      <p:pic>
        <p:nvPicPr>
          <p:cNvPr id="11" name="Picture 3"/>
          <p:cNvPicPr>
            <a:picLocks noChangeAspect="1"/>
          </p:cNvPicPr>
          <p:nvPr/>
        </p:nvPicPr>
        <p:blipFill rotWithShape="1">
          <a:blip r:embed="rId5">
            <a:extLst>
              <a:ext uri="{BEBA8EAE-BF5A-486C-A8C5-ECC9F3942E4B}">
                <a14:imgProps xmlns:a14="http://schemas.microsoft.com/office/drawing/2010/main">
                  <a14:imgLayer r:embed="rId3">
                    <a14:imgEffect>
                      <a14:backgroundRemoval t="42778" b="61667" l="60729" r="73594"/>
                    </a14:imgEffect>
                  </a14:imgLayer>
                </a14:imgProps>
              </a:ext>
            </a:extLst>
          </a:blip>
          <a:srcRect l="60659" t="42021" r="26162" b="38085"/>
          <a:stretch/>
        </p:blipFill>
        <p:spPr>
          <a:xfrm>
            <a:off x="898769" y="4961925"/>
            <a:ext cx="1309788" cy="1080000"/>
          </a:xfrm>
          <a:prstGeom prst="rect">
            <a:avLst/>
          </a:prstGeom>
          <a:ln>
            <a:noFill/>
          </a:ln>
        </p:spPr>
      </p:pic>
      <p:sp>
        <p:nvSpPr>
          <p:cNvPr id="2" name="矩形 1"/>
          <p:cNvSpPr/>
          <p:nvPr/>
        </p:nvSpPr>
        <p:spPr>
          <a:xfrm>
            <a:off x="7896225" y="2122883"/>
            <a:ext cx="3457573" cy="369332"/>
          </a:xfrm>
          <a:prstGeom prst="rect">
            <a:avLst/>
          </a:prstGeom>
        </p:spPr>
        <p:txBody>
          <a:bodyPr wrap="square">
            <a:spAutoFit/>
          </a:bodyPr>
          <a:lstStyle/>
          <a:p>
            <a:pPr lvl="0" algn="ctr">
              <a:defRPr/>
            </a:pPr>
            <a:r>
              <a:rPr lang="en-US" altLang="zh-HK" dirty="0" smtClean="0">
                <a:solidFill>
                  <a:srgbClr val="756359"/>
                </a:solidFill>
              </a:rPr>
              <a:t>(more creative options)</a:t>
            </a:r>
            <a:endParaRPr lang="en-US" altLang="zh-HK" dirty="0">
              <a:solidFill>
                <a:srgbClr val="756359"/>
              </a:solidFill>
            </a:endParaRPr>
          </a:p>
        </p:txBody>
      </p:sp>
    </p:spTree>
    <p:extLst>
      <p:ext uri="{BB962C8B-B14F-4D97-AF65-F5344CB8AC3E}">
        <p14:creationId xmlns:p14="http://schemas.microsoft.com/office/powerpoint/2010/main" val="3480733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l="555" t="34027" r="47826" b="43750"/>
          <a:stretch/>
        </p:blipFill>
        <p:spPr>
          <a:xfrm>
            <a:off x="2302951" y="4965085"/>
            <a:ext cx="7429641" cy="1834956"/>
          </a:xfrm>
          <a:prstGeom prst="rect">
            <a:avLst/>
          </a:prstGeom>
        </p:spPr>
      </p:pic>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17</a:t>
            </a:fld>
            <a:endParaRPr lang="zh-HK" altLang="en-US">
              <a:solidFill>
                <a:schemeClr val="tx1"/>
              </a:solidFill>
            </a:endParaRPr>
          </a:p>
        </p:txBody>
      </p:sp>
      <p:sp>
        <p:nvSpPr>
          <p:cNvPr id="6" name="椭圆 13">
            <a:extLst>
              <a:ext uri="{FF2B5EF4-FFF2-40B4-BE49-F238E27FC236}">
                <a16:creationId xmlns:a16="http://schemas.microsoft.com/office/drawing/2014/main" id="{8D2CD0D5-0B97-477E-BA02-8F525299D139}"/>
              </a:ext>
            </a:extLst>
          </p:cNvPr>
          <p:cNvSpPr/>
          <p:nvPr/>
        </p:nvSpPr>
        <p:spPr>
          <a:xfrm>
            <a:off x="-433451" y="-237379"/>
            <a:ext cx="2160000" cy="2160000"/>
          </a:xfrm>
          <a:prstGeom prst="ellipse">
            <a:avLst/>
          </a:prstGeom>
          <a:solidFill>
            <a:srgbClr val="FFCCCC"/>
          </a:solidFill>
          <a:ln>
            <a:noFill/>
          </a:ln>
          <a:effectLst/>
          <a:scene3d>
            <a:camera prst="orthographicFront">
              <a:rot lat="0" lon="0" rev="0"/>
            </a:camera>
            <a:lightRig rig="balanced"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8800" b="1" dirty="0" smtClean="0">
                <a:solidFill>
                  <a:srgbClr val="756359"/>
                </a:solidFill>
                <a:effectLst>
                  <a:outerShdw blurRad="38100" dist="38100" dir="2700000" algn="tl">
                    <a:srgbClr val="000000">
                      <a:alpha val="43137"/>
                    </a:srgbClr>
                  </a:outerShdw>
                </a:effectLst>
                <a:cs typeface="+mn-ea"/>
                <a:sym typeface="+mn-lt"/>
              </a:rPr>
              <a:t>01</a:t>
            </a:r>
            <a:endParaRPr lang="zh-CN" altLang="en-US" sz="8800" b="1" dirty="0">
              <a:solidFill>
                <a:srgbClr val="756359"/>
              </a:solidFill>
              <a:effectLst>
                <a:outerShdw blurRad="38100" dist="38100" dir="2700000" algn="tl">
                  <a:srgbClr val="000000">
                    <a:alpha val="43137"/>
                  </a:srgbClr>
                </a:outerShdw>
              </a:effectLst>
              <a:cs typeface="+mn-ea"/>
              <a:sym typeface="+mn-lt"/>
            </a:endParaRPr>
          </a:p>
        </p:txBody>
      </p:sp>
      <p:sp>
        <p:nvSpPr>
          <p:cNvPr id="7" name="標題 1"/>
          <p:cNvSpPr>
            <a:spLocks noGrp="1"/>
          </p:cNvSpPr>
          <p:nvPr>
            <p:ph type="title"/>
          </p:nvPr>
        </p:nvSpPr>
        <p:spPr>
          <a:xfrm>
            <a:off x="771019" y="352532"/>
            <a:ext cx="11104604" cy="1597825"/>
          </a:xfrm>
        </p:spPr>
        <p:txBody>
          <a:bodyPr>
            <a:noAutofit/>
          </a:bodyPr>
          <a:lstStyle/>
          <a:p>
            <a:pPr lvl="0"/>
            <a:r>
              <a:rPr lang="en-US" altLang="zh-CN" b="1" dirty="0">
                <a:solidFill>
                  <a:srgbClr val="756359"/>
                </a:solidFill>
                <a:effectLst>
                  <a:outerShdw blurRad="38100" dist="38100" dir="2700000" algn="tl">
                    <a:srgbClr val="000000">
                      <a:alpha val="43137"/>
                    </a:srgbClr>
                  </a:outerShdw>
                </a:effectLst>
                <a:latin typeface="+mn-lt"/>
                <a:sym typeface="+mn-lt"/>
              </a:rPr>
              <a:t>	</a:t>
            </a:r>
            <a:r>
              <a:rPr lang="en-US" altLang="zh-CN" b="1" dirty="0" smtClean="0">
                <a:solidFill>
                  <a:srgbClr val="756359"/>
                </a:solidFill>
                <a:effectLst>
                  <a:outerShdw blurRad="38100" dist="38100" dir="2700000" algn="tl">
                    <a:srgbClr val="000000">
                      <a:alpha val="43137"/>
                    </a:srgbClr>
                  </a:outerShdw>
                </a:effectLst>
                <a:latin typeface="+mn-lt"/>
                <a:sym typeface="+mn-lt"/>
              </a:rPr>
              <a:t>Identifying </a:t>
            </a:r>
            <a:r>
              <a:rPr lang="en-US" altLang="zh-CN" b="1" dirty="0">
                <a:solidFill>
                  <a:srgbClr val="756359"/>
                </a:solidFill>
                <a:effectLst>
                  <a:outerShdw blurRad="38100" dist="38100" dir="2700000" algn="tl">
                    <a:srgbClr val="000000">
                      <a:alpha val="43137"/>
                    </a:srgbClr>
                  </a:outerShdw>
                </a:effectLst>
                <a:latin typeface="+mn-lt"/>
                <a:sym typeface="+mn-lt"/>
              </a:rPr>
              <a:t>the focus, recipient(s) and SOW</a:t>
            </a:r>
            <a:endParaRPr lang="en-US" altLang="zh-HK" b="1" dirty="0">
              <a:solidFill>
                <a:srgbClr val="756359"/>
              </a:solidFill>
              <a:effectLst>
                <a:outerShdw blurRad="38100" dist="38100" dir="2700000" algn="tl">
                  <a:srgbClr val="000000">
                    <a:alpha val="43137"/>
                  </a:srgbClr>
                </a:outerShdw>
              </a:effectLst>
              <a:latin typeface="+mn-lt"/>
            </a:endParaRPr>
          </a:p>
        </p:txBody>
      </p:sp>
      <p:sp>
        <p:nvSpPr>
          <p:cNvPr id="2" name="矩形 1"/>
          <p:cNvSpPr/>
          <p:nvPr/>
        </p:nvSpPr>
        <p:spPr>
          <a:xfrm>
            <a:off x="2468120" y="5478168"/>
            <a:ext cx="7099302" cy="892552"/>
          </a:xfrm>
          <a:prstGeom prst="rect">
            <a:avLst/>
          </a:prstGeom>
          <a:noFill/>
          <a:ln w="19050">
            <a:noFill/>
            <a:prstDash val="dash"/>
          </a:ln>
        </p:spPr>
        <p:txBody>
          <a:bodyPr wrap="square" anchor="ctr">
            <a:spAutoFit/>
          </a:bodyPr>
          <a:lstStyle/>
          <a:p>
            <a:pPr lvl="0">
              <a:defRPr/>
            </a:pPr>
            <a:r>
              <a:rPr lang="en-US" altLang="zh-TW" sz="2800" b="1" i="1" dirty="0" smtClean="0">
                <a:solidFill>
                  <a:srgbClr val="2E2622"/>
                </a:solidFill>
                <a:latin typeface="+mj-lt"/>
                <a:cs typeface="Times New Roman" panose="02020603050405020304" pitchFamily="18" charset="0"/>
              </a:rPr>
              <a:t>The </a:t>
            </a:r>
            <a:r>
              <a:rPr lang="en-US" altLang="zh-TW" sz="2800" b="1" i="1" dirty="0">
                <a:solidFill>
                  <a:srgbClr val="2E2622"/>
                </a:solidFill>
                <a:latin typeface="+mj-lt"/>
                <a:cs typeface="Times New Roman" panose="02020603050405020304" pitchFamily="18" charset="0"/>
              </a:rPr>
              <a:t>noblest pleasure is the joy of understanding.</a:t>
            </a:r>
          </a:p>
          <a:p>
            <a:pPr lvl="0" algn="r">
              <a:defRPr/>
            </a:pPr>
            <a:r>
              <a:rPr lang="en-US" altLang="zh-TW" sz="2400" b="1" dirty="0">
                <a:solidFill>
                  <a:srgbClr val="2E2622"/>
                </a:solidFill>
                <a:latin typeface="+mj-lt"/>
                <a:cs typeface="Times New Roman" panose="02020603050405020304" pitchFamily="18" charset="0"/>
              </a:rPr>
              <a:t>By Leonardo da Vinci</a:t>
            </a:r>
            <a:endParaRPr lang="zh-TW" altLang="zh-HK" sz="2400" b="1" dirty="0">
              <a:solidFill>
                <a:srgbClr val="2E2622"/>
              </a:solidFill>
              <a:latin typeface="+mj-lt"/>
              <a:cs typeface="Times New Roman" panose="02020603050405020304" pitchFamily="18" charset="0"/>
            </a:endParaRPr>
          </a:p>
        </p:txBody>
      </p:sp>
      <p:pic>
        <p:nvPicPr>
          <p:cNvPr id="8" name="圖片 7"/>
          <p:cNvPicPr/>
          <p:nvPr/>
        </p:nvPicPr>
        <p:blipFill rotWithShape="1">
          <a:blip r:embed="rId3" cstate="print">
            <a:biLevel thresh="75000"/>
            <a:extLst>
              <a:ext uri="{BEBA8EAE-BF5A-486C-A8C5-ECC9F3942E4B}">
                <a14:imgProps xmlns:a14="http://schemas.microsoft.com/office/drawing/2010/main">
                  <a14:imgLayer r:embed="rId4">
                    <a14:imgEffect>
                      <a14:backgroundRemoval t="76653" b="97934" l="3306" r="29339">
                        <a14:foregroundMark x1="6405" y1="85331" x2="21694" y2="91736"/>
                      </a14:backgroundRemoval>
                    </a14:imgEffect>
                    <a14:imgEffect>
                      <a14:brightnessContrast contrast="-40000"/>
                    </a14:imgEffect>
                  </a14:imgLayer>
                </a14:imgProps>
              </a:ext>
              <a:ext uri="{28A0092B-C50C-407E-A947-70E740481C1C}">
                <a14:useLocalDpi xmlns:a14="http://schemas.microsoft.com/office/drawing/2010/main" val="0"/>
              </a:ext>
            </a:extLst>
          </a:blip>
          <a:srcRect l="2187" t="76416" r="69379" b="1166"/>
          <a:stretch/>
        </p:blipFill>
        <p:spPr bwMode="auto">
          <a:xfrm rot="5400000">
            <a:off x="5769879" y="4606476"/>
            <a:ext cx="652242" cy="491906"/>
          </a:xfrm>
          <a:prstGeom prst="rect">
            <a:avLst/>
          </a:prstGeom>
          <a:ln>
            <a:noFill/>
          </a:ln>
          <a:extLst>
            <a:ext uri="{53640926-AAD7-44D8-BBD7-CCE9431645EC}">
              <a14:shadowObscured xmlns:a14="http://schemas.microsoft.com/office/drawing/2010/main"/>
            </a:ext>
          </a:extLst>
        </p:spPr>
      </p:pic>
      <p:pic>
        <p:nvPicPr>
          <p:cNvPr id="10" name="Picture 6" descr="https://www.edb.gov.hk/attachment/en/curriculum-development/kla/eng-edu/SOW/website/img/SOW%20Logo_transparent.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874" y="5432563"/>
            <a:ext cx="1633501" cy="90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圖片 10"/>
          <p:cNvPicPr>
            <a:picLocks noChangeAspect="1"/>
          </p:cNvPicPr>
          <p:nvPr/>
        </p:nvPicPr>
        <p:blipFill rotWithShape="1">
          <a:blip r:embed="rId7" cstate="print">
            <a:extLst>
              <a:ext uri="{28A0092B-C50C-407E-A947-70E740481C1C}">
                <a14:useLocalDpi xmlns:a14="http://schemas.microsoft.com/office/drawing/2010/main" val="0"/>
              </a:ext>
            </a:extLst>
          </a:blip>
          <a:srcRect l="34868" t="35416" r="32206" b="28611"/>
          <a:stretch/>
        </p:blipFill>
        <p:spPr>
          <a:xfrm>
            <a:off x="9186872" y="4682846"/>
            <a:ext cx="635312" cy="694086"/>
          </a:xfrm>
          <a:prstGeom prst="rect">
            <a:avLst/>
          </a:prstGeom>
        </p:spPr>
      </p:pic>
      <p:grpSp>
        <p:nvGrpSpPr>
          <p:cNvPr id="12" name="群組 11"/>
          <p:cNvGrpSpPr/>
          <p:nvPr/>
        </p:nvGrpSpPr>
        <p:grpSpPr>
          <a:xfrm>
            <a:off x="9155239" y="4380562"/>
            <a:ext cx="3172022" cy="2177250"/>
            <a:chOff x="5133143" y="4211573"/>
            <a:chExt cx="3172022" cy="2177250"/>
          </a:xfrm>
        </p:grpSpPr>
        <p:pic>
          <p:nvPicPr>
            <p:cNvPr id="13" name="圖片 12"/>
            <p:cNvPicPr>
              <a:picLocks noChangeAspect="1"/>
            </p:cNvPicPr>
            <p:nvPr/>
          </p:nvPicPr>
          <p:blipFill rotWithShape="1">
            <a:blip r:embed="rId8">
              <a:duotone>
                <a:prstClr val="black"/>
                <a:schemeClr val="accent4">
                  <a:tint val="45000"/>
                  <a:satMod val="400000"/>
                </a:schemeClr>
              </a:duotone>
              <a:extLst>
                <a:ext uri="{BEBA8EAE-BF5A-486C-A8C5-ECC9F3942E4B}">
                  <a14:imgProps xmlns:a14="http://schemas.microsoft.com/office/drawing/2010/main">
                    <a14:imgLayer r:embed="rId9">
                      <a14:imgEffect>
                        <a14:backgroundRemoval t="417" b="26583" l="1000" r="38167">
                          <a14:foregroundMark x1="10750" y1="22750" x2="27000" y2="23167"/>
                          <a14:foregroundMark x1="1667" y1="8833" x2="1667" y2="8833"/>
                          <a14:foregroundMark x1="2083" y1="9167" x2="34833" y2="20917"/>
                          <a14:foregroundMark x1="33417" y1="2750" x2="13583" y2="13333"/>
                        </a14:backgroundRemoval>
                      </a14:imgEffect>
                    </a14:imgLayer>
                  </a14:imgProps>
                </a:ext>
                <a:ext uri="{28A0092B-C50C-407E-A947-70E740481C1C}">
                  <a14:useLocalDpi xmlns:a14="http://schemas.microsoft.com/office/drawing/2010/main" val="0"/>
                </a:ext>
              </a:extLst>
            </a:blip>
            <a:srcRect l="-5515" t="-8539" r="60745" b="72086"/>
            <a:stretch/>
          </p:blipFill>
          <p:spPr>
            <a:xfrm>
              <a:off x="5133143" y="4211573"/>
              <a:ext cx="3172022" cy="2177250"/>
            </a:xfrm>
            <a:prstGeom prst="rect">
              <a:avLst/>
            </a:prstGeom>
          </p:spPr>
        </p:pic>
        <p:sp>
          <p:nvSpPr>
            <p:cNvPr id="14" name="矩形 13"/>
            <p:cNvSpPr/>
            <p:nvPr/>
          </p:nvSpPr>
          <p:spPr>
            <a:xfrm>
              <a:off x="5939502" y="4884334"/>
              <a:ext cx="2105637" cy="1015663"/>
            </a:xfrm>
            <a:prstGeom prst="rect">
              <a:avLst/>
            </a:prstGeom>
          </p:spPr>
          <p:txBody>
            <a:bodyPr wrap="square">
              <a:spAutoFit/>
            </a:bodyPr>
            <a:lstStyle/>
            <a:p>
              <a:pPr algn="ctr"/>
              <a:r>
                <a:rPr lang="en-US" altLang="zh-HK" sz="2000" b="1" u="sng" dirty="0">
                  <a:solidFill>
                    <a:srgbClr val="62534A"/>
                  </a:solidFill>
                  <a:cs typeface="Times New Roman" panose="02020603050405020304" pitchFamily="18" charset="0"/>
                </a:rPr>
                <a:t>Your turn!</a:t>
              </a:r>
            </a:p>
            <a:p>
              <a:pPr algn="just"/>
              <a:r>
                <a:rPr lang="en-US" altLang="zh-HK" sz="2000" dirty="0">
                  <a:solidFill>
                    <a:srgbClr val="62534A"/>
                  </a:solidFill>
                  <a:cs typeface="Times New Roman" panose="02020603050405020304" pitchFamily="18" charset="0"/>
                </a:rPr>
                <a:t>Complete Part </a:t>
              </a:r>
              <a:r>
                <a:rPr lang="en-US" altLang="zh-HK" sz="2000" dirty="0" smtClean="0">
                  <a:solidFill>
                    <a:srgbClr val="62534A"/>
                  </a:solidFill>
                  <a:cs typeface="Times New Roman" panose="02020603050405020304" pitchFamily="18" charset="0"/>
                </a:rPr>
                <a:t>1 </a:t>
              </a:r>
              <a:r>
                <a:rPr lang="en-US" altLang="zh-HK" sz="2000" dirty="0">
                  <a:solidFill>
                    <a:srgbClr val="62534A"/>
                  </a:solidFill>
                  <a:cs typeface="Times New Roman" panose="02020603050405020304" pitchFamily="18" charset="0"/>
                </a:rPr>
                <a:t>of the writing plan. </a:t>
              </a:r>
              <a:endParaRPr lang="en-GB" altLang="zh-HK" sz="2000" dirty="0">
                <a:solidFill>
                  <a:srgbClr val="62534A"/>
                </a:solidFill>
                <a:cs typeface="Times New Roman" panose="02020603050405020304" pitchFamily="18" charset="0"/>
              </a:endParaRPr>
            </a:p>
          </p:txBody>
        </p:sp>
      </p:grpSp>
      <p:sp>
        <p:nvSpPr>
          <p:cNvPr id="17" name="內容版面配置區 2"/>
          <p:cNvSpPr>
            <a:spLocks noGrp="1"/>
          </p:cNvSpPr>
          <p:nvPr>
            <p:ph idx="1"/>
          </p:nvPr>
        </p:nvSpPr>
        <p:spPr>
          <a:xfrm>
            <a:off x="1685983" y="1479189"/>
            <a:ext cx="9994849" cy="1287640"/>
          </a:xfrm>
        </p:spPr>
        <p:txBody>
          <a:bodyPr>
            <a:noAutofit/>
          </a:bodyPr>
          <a:lstStyle/>
          <a:p>
            <a:pPr marL="0" indent="0" algn="just">
              <a:lnSpc>
                <a:spcPct val="80000"/>
              </a:lnSpc>
              <a:spcBef>
                <a:spcPts val="0"/>
              </a:spcBef>
              <a:spcAft>
                <a:spcPts val="1200"/>
              </a:spcAft>
              <a:buNone/>
            </a:pPr>
            <a:r>
              <a:rPr lang="en-US" altLang="zh-HK" sz="2600" dirty="0" smtClean="0">
                <a:solidFill>
                  <a:srgbClr val="756359"/>
                </a:solidFill>
                <a:latin typeface="+mj-lt"/>
              </a:rPr>
              <a:t>After identifying </a:t>
            </a:r>
            <a:r>
              <a:rPr lang="en-US" altLang="zh-HK" sz="2600" dirty="0">
                <a:solidFill>
                  <a:srgbClr val="756359"/>
                </a:solidFill>
                <a:latin typeface="+mj-lt"/>
              </a:rPr>
              <a:t>the central theme and recipient(s), </a:t>
            </a:r>
            <a:r>
              <a:rPr lang="en-US" altLang="zh-HK" sz="2600" dirty="0" smtClean="0">
                <a:solidFill>
                  <a:srgbClr val="756359"/>
                </a:solidFill>
                <a:latin typeface="+mj-lt"/>
              </a:rPr>
              <a:t>think </a:t>
            </a:r>
            <a:r>
              <a:rPr lang="en-US" altLang="zh-HK" sz="2600" dirty="0">
                <a:solidFill>
                  <a:srgbClr val="756359"/>
                </a:solidFill>
                <a:latin typeface="+mj-lt"/>
              </a:rPr>
              <a:t>of a Saying of Wisdom (SOW)</a:t>
            </a:r>
            <a:r>
              <a:rPr lang="en-GB" altLang="zh-HK" sz="2600" dirty="0">
                <a:solidFill>
                  <a:srgbClr val="756359"/>
                </a:solidFill>
                <a:latin typeface="+mj-lt"/>
              </a:rPr>
              <a:t> </a:t>
            </a:r>
            <a:r>
              <a:rPr lang="en-GB" altLang="zh-HK" sz="2600" dirty="0" smtClean="0">
                <a:solidFill>
                  <a:srgbClr val="756359"/>
                </a:solidFill>
                <a:latin typeface="+mj-lt"/>
              </a:rPr>
              <a:t>to echo the </a:t>
            </a:r>
            <a:r>
              <a:rPr lang="en-GB" altLang="zh-HK" sz="2600" dirty="0">
                <a:solidFill>
                  <a:srgbClr val="756359"/>
                </a:solidFill>
                <a:latin typeface="+mj-lt"/>
              </a:rPr>
              <a:t>overarching theme and/or the </a:t>
            </a:r>
            <a:r>
              <a:rPr lang="en-GB" altLang="zh-HK" sz="2600" dirty="0" smtClean="0">
                <a:solidFill>
                  <a:srgbClr val="756359"/>
                </a:solidFill>
                <a:latin typeface="+mj-lt"/>
              </a:rPr>
              <a:t>sub-theme(s) chosen. </a:t>
            </a:r>
            <a:endParaRPr lang="en-US" altLang="zh-TW" sz="2600" dirty="0">
              <a:solidFill>
                <a:srgbClr val="756359"/>
              </a:solidFill>
              <a:latin typeface="+mj-lt"/>
              <a:cs typeface="Times New Roman" panose="02020603050405020304" pitchFamily="18" charset="0"/>
            </a:endParaRPr>
          </a:p>
        </p:txBody>
      </p:sp>
      <p:sp>
        <p:nvSpPr>
          <p:cNvPr id="18" name="PA_任意多边形 32"/>
          <p:cNvSpPr>
            <a:spLocks noChangeAspect="1"/>
          </p:cNvSpPr>
          <p:nvPr/>
        </p:nvSpPr>
        <p:spPr bwMode="auto">
          <a:xfrm>
            <a:off x="2983292" y="3519640"/>
            <a:ext cx="321883" cy="475396"/>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FFCCCC"/>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0" name="PA_任意多边形 32"/>
          <p:cNvSpPr>
            <a:spLocks noChangeAspect="1"/>
          </p:cNvSpPr>
          <p:nvPr/>
        </p:nvSpPr>
        <p:spPr bwMode="auto">
          <a:xfrm>
            <a:off x="6162379" y="3519640"/>
            <a:ext cx="321883" cy="475396"/>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FFCCCC"/>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pic>
        <p:nvPicPr>
          <p:cNvPr id="15" name="圖片 14"/>
          <p:cNvPicPr>
            <a:picLocks noChangeAspect="1"/>
          </p:cNvPicPr>
          <p:nvPr/>
        </p:nvPicPr>
        <p:blipFill rotWithShape="1">
          <a:blip r:embed="rId10">
            <a:extLst>
              <a:ext uri="{28A0092B-C50C-407E-A947-70E740481C1C}">
                <a14:useLocalDpi xmlns:a14="http://schemas.microsoft.com/office/drawing/2010/main" val="0"/>
              </a:ext>
            </a:extLst>
          </a:blip>
          <a:srcRect b="41401"/>
          <a:stretch/>
        </p:blipFill>
        <p:spPr>
          <a:xfrm>
            <a:off x="1133179" y="2477427"/>
            <a:ext cx="10058400" cy="2110928"/>
          </a:xfrm>
          <a:prstGeom prst="rect">
            <a:avLst/>
          </a:prstGeom>
        </p:spPr>
      </p:pic>
    </p:spTree>
    <p:extLst>
      <p:ext uri="{BB962C8B-B14F-4D97-AF65-F5344CB8AC3E}">
        <p14:creationId xmlns:p14="http://schemas.microsoft.com/office/powerpoint/2010/main" val="242353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442C06D-44E2-4491-8B6B-EB951651CB7B}" type="slidenum">
              <a:rPr lang="zh-HK" altLang="en-US">
                <a:solidFill>
                  <a:schemeClr val="tx1"/>
                </a:solidFill>
              </a:rPr>
              <a:t>18</a:t>
            </a:fld>
            <a:endParaRPr lang="zh-HK" altLang="en-US" dirty="0">
              <a:solidFill>
                <a:schemeClr val="tx1"/>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093882656"/>
              </p:ext>
            </p:extLst>
          </p:nvPr>
        </p:nvGraphicFramePr>
        <p:xfrm>
          <a:off x="668215" y="1653898"/>
          <a:ext cx="10872977" cy="4625605"/>
        </p:xfrm>
        <a:graphic>
          <a:graphicData uri="http://schemas.openxmlformats.org/drawingml/2006/table">
            <a:tbl>
              <a:tblPr firstRow="1" firstCol="1" bandRow="1">
                <a:tableStyleId>{5202B0CA-FC54-4496-8BCA-5EF66A818D29}</a:tableStyleId>
              </a:tblPr>
              <a:tblGrid>
                <a:gridCol w="1606696">
                  <a:extLst>
                    <a:ext uri="{9D8B030D-6E8A-4147-A177-3AD203B41FA5}">
                      <a16:colId xmlns:a16="http://schemas.microsoft.com/office/drawing/2014/main" val="2385533360"/>
                    </a:ext>
                  </a:extLst>
                </a:gridCol>
                <a:gridCol w="9266281">
                  <a:extLst>
                    <a:ext uri="{9D8B030D-6E8A-4147-A177-3AD203B41FA5}">
                      <a16:colId xmlns:a16="http://schemas.microsoft.com/office/drawing/2014/main" val="2431606242"/>
                    </a:ext>
                  </a:extLst>
                </a:gridCol>
              </a:tblGrid>
              <a:tr h="1349135">
                <a:tc>
                  <a:txBody>
                    <a:bodyPr/>
                    <a:lstStyle/>
                    <a:p>
                      <a:pPr marL="93663" indent="0" algn="l" defTabSz="914400" rtl="0" eaLnBrk="1" latinLnBrk="0" hangingPunct="1">
                        <a:lnSpc>
                          <a:spcPct val="100000"/>
                        </a:lnSpc>
                        <a:spcAft>
                          <a:spcPts val="0"/>
                        </a:spcAft>
                      </a:pPr>
                      <a:r>
                        <a:rPr lang="en-US" sz="2200" b="1" kern="1200" dirty="0">
                          <a:solidFill>
                            <a:srgbClr val="756359"/>
                          </a:solidFill>
                          <a:effectLst/>
                          <a:latin typeface="+mj-lt"/>
                          <a:ea typeface="+mn-ea"/>
                          <a:cs typeface="+mn-cs"/>
                        </a:rPr>
                        <a:t>Love Our Country</a:t>
                      </a:r>
                      <a:endParaRPr lang="zh-TW" sz="2200" b="1" kern="1200" dirty="0">
                        <a:solidFill>
                          <a:srgbClr val="756359"/>
                        </a:solidFill>
                        <a:effectLst/>
                        <a:latin typeface="+mj-lt"/>
                        <a:ea typeface="+mn-ea"/>
                        <a:cs typeface="+mn-cs"/>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CCC">
                        <a:alpha val="80000"/>
                      </a:srgbClr>
                    </a:solidFill>
                  </a:tcPr>
                </a:tc>
                <a:tc>
                  <a:txBody>
                    <a:bodyPr/>
                    <a:lstStyle/>
                    <a:p>
                      <a:pPr marL="352425" lvl="0" indent="-352425">
                        <a:lnSpc>
                          <a:spcPct val="100000"/>
                        </a:lnSpc>
                        <a:spcAft>
                          <a:spcPts val="0"/>
                        </a:spcAft>
                        <a:buSzPct val="100000"/>
                        <a:buFont typeface="+mj-lt"/>
                        <a:buAutoNum type="arabicPeriod"/>
                      </a:pPr>
                      <a:r>
                        <a:rPr lang="en-US" sz="2000" b="0" dirty="0">
                          <a:solidFill>
                            <a:srgbClr val="756359"/>
                          </a:solidFill>
                          <a:effectLst/>
                          <a:latin typeface="+mj-lt"/>
                        </a:rPr>
                        <a:t>In love of home, the love of country has its rise. (Charles </a:t>
                      </a:r>
                      <a:r>
                        <a:rPr lang="en-US" sz="2000" b="0" dirty="0" smtClean="0">
                          <a:solidFill>
                            <a:srgbClr val="756359"/>
                          </a:solidFill>
                          <a:effectLst/>
                          <a:latin typeface="+mj-lt"/>
                        </a:rPr>
                        <a:t>Dickens)</a:t>
                      </a:r>
                    </a:p>
                    <a:p>
                      <a:pPr marL="352425" lvl="0" indent="-352425">
                        <a:lnSpc>
                          <a:spcPct val="100000"/>
                        </a:lnSpc>
                        <a:spcAft>
                          <a:spcPts val="0"/>
                        </a:spcAft>
                        <a:buSzPct val="100000"/>
                        <a:buFont typeface="+mj-lt"/>
                        <a:buAutoNum type="arabicPeriod"/>
                      </a:pPr>
                      <a:r>
                        <a:rPr lang="en-US" sz="2000" b="0" kern="1200" dirty="0" smtClean="0">
                          <a:solidFill>
                            <a:srgbClr val="756359"/>
                          </a:solidFill>
                          <a:effectLst/>
                          <a:latin typeface="+mj-lt"/>
                          <a:ea typeface="+mn-ea"/>
                          <a:cs typeface="+mn-cs"/>
                        </a:rPr>
                        <a:t>I </a:t>
                      </a:r>
                      <a:r>
                        <a:rPr lang="en-US" sz="2000" b="0" kern="1200" dirty="0">
                          <a:solidFill>
                            <a:srgbClr val="756359"/>
                          </a:solidFill>
                          <a:effectLst/>
                          <a:latin typeface="+mj-lt"/>
                          <a:ea typeface="+mn-ea"/>
                          <a:cs typeface="+mn-cs"/>
                        </a:rPr>
                        <a:t>like to see a man proud of the place in which he lives. I like to see a man live so that his place will be proud of him. (Abraham </a:t>
                      </a:r>
                      <a:r>
                        <a:rPr lang="en-US" sz="2000" b="0" kern="1200" dirty="0" smtClean="0">
                          <a:solidFill>
                            <a:srgbClr val="756359"/>
                          </a:solidFill>
                          <a:effectLst/>
                          <a:latin typeface="+mj-lt"/>
                          <a:ea typeface="+mn-ea"/>
                          <a:cs typeface="+mn-cs"/>
                        </a:rPr>
                        <a:t>Lincoln)</a:t>
                      </a:r>
                      <a:endParaRPr lang="en-US" sz="2000" b="0" kern="1200" dirty="0">
                        <a:solidFill>
                          <a:srgbClr val="756359"/>
                        </a:solidFill>
                        <a:effectLst/>
                        <a:latin typeface="+mj-lt"/>
                        <a:ea typeface="+mn-ea"/>
                        <a:cs typeface="+mn-cs"/>
                      </a:endParaRPr>
                    </a:p>
                    <a:p>
                      <a:pPr marL="352425" lvl="0" indent="-352425">
                        <a:lnSpc>
                          <a:spcPct val="100000"/>
                        </a:lnSpc>
                        <a:spcAft>
                          <a:spcPts val="0"/>
                        </a:spcAft>
                        <a:buSzPct val="100000"/>
                        <a:buFont typeface="+mj-lt"/>
                        <a:buAutoNum type="arabicPeriod"/>
                      </a:pPr>
                      <a:r>
                        <a:rPr lang="en-US" sz="2000" b="0" kern="1200" dirty="0" smtClean="0">
                          <a:solidFill>
                            <a:srgbClr val="756359"/>
                          </a:solidFill>
                          <a:effectLst/>
                          <a:latin typeface="+mj-lt"/>
                          <a:ea typeface="+mn-ea"/>
                          <a:cs typeface="+mn-cs"/>
                        </a:rPr>
                        <a:t>He </a:t>
                      </a:r>
                      <a:r>
                        <a:rPr lang="en-US" sz="2000" b="0" kern="1200" dirty="0">
                          <a:solidFill>
                            <a:srgbClr val="756359"/>
                          </a:solidFill>
                          <a:effectLst/>
                          <a:latin typeface="+mj-lt"/>
                          <a:ea typeface="+mn-ea"/>
                          <a:cs typeface="+mn-cs"/>
                        </a:rPr>
                        <a:t>loves his country best who strives to make it best. (Robert G. Ingersoll)</a:t>
                      </a:r>
                      <a:endParaRPr lang="zh-TW" sz="2000" b="0" kern="1200" dirty="0">
                        <a:solidFill>
                          <a:srgbClr val="756359"/>
                        </a:solidFill>
                        <a:effectLst/>
                        <a:latin typeface="+mj-lt"/>
                        <a:ea typeface="+mn-ea"/>
                        <a:cs typeface="+mn-cs"/>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CCC">
                        <a:alpha val="80000"/>
                      </a:srgbClr>
                    </a:solidFill>
                  </a:tcPr>
                </a:tc>
                <a:extLst>
                  <a:ext uri="{0D108BD9-81ED-4DB2-BD59-A6C34878D82A}">
                    <a16:rowId xmlns:a16="http://schemas.microsoft.com/office/drawing/2014/main" val="1224830605"/>
                  </a:ext>
                </a:extLst>
              </a:tr>
              <a:tr h="1638235">
                <a:tc>
                  <a:txBody>
                    <a:bodyPr/>
                    <a:lstStyle/>
                    <a:p>
                      <a:pPr marL="93663" indent="0" algn="l">
                        <a:lnSpc>
                          <a:spcPct val="100000"/>
                        </a:lnSpc>
                        <a:spcAft>
                          <a:spcPts val="0"/>
                        </a:spcAft>
                      </a:pPr>
                      <a:r>
                        <a:rPr lang="en-US" sz="2200" b="1" kern="1200" dirty="0">
                          <a:solidFill>
                            <a:srgbClr val="756359"/>
                          </a:solidFill>
                          <a:effectLst/>
                          <a:latin typeface="+mj-lt"/>
                          <a:ea typeface="+mn-ea"/>
                          <a:cs typeface="+mn-cs"/>
                        </a:rPr>
                        <a:t>Love the Community</a:t>
                      </a:r>
                      <a:endParaRPr lang="zh-TW" sz="2200" b="1" kern="1200" dirty="0">
                        <a:solidFill>
                          <a:srgbClr val="756359"/>
                        </a:solidFill>
                        <a:effectLst/>
                        <a:latin typeface="+mj-lt"/>
                        <a:ea typeface="+mn-ea"/>
                        <a:cs typeface="+mn-cs"/>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lvl="0" indent="-342900" algn="just">
                        <a:lnSpc>
                          <a:spcPct val="100000"/>
                        </a:lnSpc>
                        <a:spcAft>
                          <a:spcPts val="0"/>
                        </a:spcAft>
                        <a:buSzPct val="100000"/>
                        <a:buFont typeface="+mj-lt"/>
                        <a:buAutoNum type="arabicPeriod"/>
                      </a:pPr>
                      <a:r>
                        <a:rPr lang="en-US" sz="2000" b="0" dirty="0">
                          <a:solidFill>
                            <a:srgbClr val="756359"/>
                          </a:solidFill>
                          <a:effectLst/>
                          <a:latin typeface="+mj-lt"/>
                        </a:rPr>
                        <a:t>No one has ever become poor by giving. (Anne Frank)</a:t>
                      </a:r>
                      <a:endParaRPr lang="zh-TW" sz="2000" b="0" dirty="0">
                        <a:solidFill>
                          <a:srgbClr val="756359"/>
                        </a:solidFill>
                        <a:effectLst/>
                        <a:latin typeface="+mj-lt"/>
                      </a:endParaRPr>
                    </a:p>
                    <a:p>
                      <a:pPr marL="342900" lvl="0" indent="-342900" algn="just">
                        <a:lnSpc>
                          <a:spcPct val="100000"/>
                        </a:lnSpc>
                        <a:spcAft>
                          <a:spcPts val="0"/>
                        </a:spcAft>
                        <a:buSzPct val="100000"/>
                        <a:buFont typeface="+mj-lt"/>
                        <a:buAutoNum type="arabicPeriod"/>
                      </a:pPr>
                      <a:r>
                        <a:rPr lang="en-US" sz="2000" b="0" dirty="0">
                          <a:solidFill>
                            <a:srgbClr val="756359"/>
                          </a:solidFill>
                          <a:effectLst/>
                          <a:latin typeface="+mj-lt"/>
                        </a:rPr>
                        <a:t>The best way to find yourself is to lose yourself in the service of others. (Mahatma Gandhi)</a:t>
                      </a:r>
                      <a:endParaRPr lang="zh-TW" sz="2000" b="0" dirty="0">
                        <a:solidFill>
                          <a:srgbClr val="756359"/>
                        </a:solidFill>
                        <a:effectLst/>
                        <a:latin typeface="+mj-lt"/>
                      </a:endParaRPr>
                    </a:p>
                    <a:p>
                      <a:pPr marL="342900" lvl="0" indent="-342900" algn="just">
                        <a:lnSpc>
                          <a:spcPct val="100000"/>
                        </a:lnSpc>
                        <a:spcAft>
                          <a:spcPts val="0"/>
                        </a:spcAft>
                        <a:buSzPct val="100000"/>
                        <a:buFont typeface="+mj-lt"/>
                        <a:buAutoNum type="arabicPeriod"/>
                      </a:pPr>
                      <a:r>
                        <a:rPr lang="en-US" sz="2000" b="0" dirty="0">
                          <a:solidFill>
                            <a:srgbClr val="756359"/>
                          </a:solidFill>
                          <a:effectLst/>
                          <a:latin typeface="+mj-lt"/>
                        </a:rPr>
                        <a:t>We cannot live only for ourselves. A thousand fibers connect us with our fellow men. (Herman Melville)</a:t>
                      </a:r>
                      <a:endParaRPr lang="zh-TW" sz="2000" b="0"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52614284"/>
                  </a:ext>
                </a:extLst>
              </a:tr>
              <a:tr h="1638235">
                <a:tc>
                  <a:txBody>
                    <a:bodyPr/>
                    <a:lstStyle/>
                    <a:p>
                      <a:pPr marL="93663" indent="0" algn="l" defTabSz="914400" rtl="0" eaLnBrk="1" latinLnBrk="0" hangingPunct="1">
                        <a:lnSpc>
                          <a:spcPct val="100000"/>
                        </a:lnSpc>
                        <a:spcAft>
                          <a:spcPts val="0"/>
                        </a:spcAft>
                      </a:pPr>
                      <a:r>
                        <a:rPr lang="en-US" sz="2200" b="1" kern="1200" dirty="0">
                          <a:solidFill>
                            <a:srgbClr val="756359"/>
                          </a:solidFill>
                          <a:effectLst/>
                          <a:latin typeface="+mj-lt"/>
                          <a:ea typeface="+mn-ea"/>
                          <a:cs typeface="+mn-cs"/>
                        </a:rPr>
                        <a:t>Love Our Family and Friends</a:t>
                      </a:r>
                      <a:endParaRPr lang="zh-TW" sz="2200" b="1" kern="1200" dirty="0">
                        <a:solidFill>
                          <a:srgbClr val="756359"/>
                        </a:solidFill>
                        <a:effectLst/>
                        <a:latin typeface="+mj-lt"/>
                        <a:ea typeface="+mn-ea"/>
                        <a:cs typeface="+mn-cs"/>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alpha val="80000"/>
                      </a:schemeClr>
                    </a:solidFill>
                  </a:tcPr>
                </a:tc>
                <a:tc>
                  <a:txBody>
                    <a:bodyPr/>
                    <a:lstStyle/>
                    <a:p>
                      <a:pPr marL="342900" lvl="0" indent="-342900" algn="just">
                        <a:lnSpc>
                          <a:spcPct val="100000"/>
                        </a:lnSpc>
                        <a:spcAft>
                          <a:spcPts val="0"/>
                        </a:spcAft>
                        <a:buSzPct val="100000"/>
                        <a:buFont typeface="+mj-lt"/>
                        <a:buAutoNum type="arabicPeriod"/>
                      </a:pPr>
                      <a:r>
                        <a:rPr lang="en-US" sz="2000" b="0" dirty="0">
                          <a:solidFill>
                            <a:srgbClr val="756359"/>
                          </a:solidFill>
                          <a:effectLst/>
                          <a:latin typeface="+mj-lt"/>
                        </a:rPr>
                        <a:t>Walking with a friend in the dark is better than walking alone in the light. (Helen Keller)</a:t>
                      </a:r>
                      <a:endParaRPr lang="zh-TW" sz="2000" b="0" dirty="0">
                        <a:solidFill>
                          <a:srgbClr val="756359"/>
                        </a:solidFill>
                        <a:effectLst/>
                        <a:latin typeface="+mj-lt"/>
                      </a:endParaRPr>
                    </a:p>
                    <a:p>
                      <a:pPr marL="342900" lvl="0" indent="-342900" algn="just">
                        <a:lnSpc>
                          <a:spcPct val="100000"/>
                        </a:lnSpc>
                        <a:spcAft>
                          <a:spcPts val="0"/>
                        </a:spcAft>
                        <a:buSzPct val="100000"/>
                        <a:buFont typeface="+mj-lt"/>
                        <a:buAutoNum type="arabicPeriod"/>
                      </a:pPr>
                      <a:r>
                        <a:rPr lang="en-US" sz="2000" b="0" dirty="0">
                          <a:solidFill>
                            <a:srgbClr val="756359"/>
                          </a:solidFill>
                          <a:effectLst/>
                          <a:latin typeface="+mj-lt"/>
                        </a:rPr>
                        <a:t>Love begins by taking care of the closest ones – the ones at home. (Mother Teresa)</a:t>
                      </a:r>
                      <a:endParaRPr lang="zh-TW" sz="2000" b="0" dirty="0">
                        <a:solidFill>
                          <a:srgbClr val="756359"/>
                        </a:solidFill>
                        <a:effectLst/>
                        <a:latin typeface="+mj-lt"/>
                      </a:endParaRPr>
                    </a:p>
                    <a:p>
                      <a:pPr marL="342900" lvl="0" indent="-342900">
                        <a:lnSpc>
                          <a:spcPct val="100000"/>
                        </a:lnSpc>
                        <a:spcAft>
                          <a:spcPts val="0"/>
                        </a:spcAft>
                        <a:buSzPct val="100000"/>
                        <a:buFont typeface="+mj-lt"/>
                        <a:buAutoNum type="arabicPeriod"/>
                      </a:pPr>
                      <a:r>
                        <a:rPr lang="en-US" sz="2000" b="0" dirty="0">
                          <a:solidFill>
                            <a:srgbClr val="756359"/>
                          </a:solidFill>
                          <a:effectLst/>
                          <a:latin typeface="+mj-lt"/>
                        </a:rPr>
                        <a:t>Friendship is a sheltering tree. (Samuel Taylor Coleridge)</a:t>
                      </a:r>
                      <a:endParaRPr lang="zh-TW" sz="2000" b="0"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alpha val="80000"/>
                      </a:schemeClr>
                    </a:solidFill>
                  </a:tcPr>
                </a:tc>
                <a:extLst>
                  <a:ext uri="{0D108BD9-81ED-4DB2-BD59-A6C34878D82A}">
                    <a16:rowId xmlns:a16="http://schemas.microsoft.com/office/drawing/2014/main" val="44352868"/>
                  </a:ext>
                </a:extLst>
              </a:tr>
            </a:tbl>
          </a:graphicData>
        </a:graphic>
      </p:graphicFrame>
      <p:sp>
        <p:nvSpPr>
          <p:cNvPr id="6" name="標題 1"/>
          <p:cNvSpPr txBox="1">
            <a:spLocks/>
          </p:cNvSpPr>
          <p:nvPr/>
        </p:nvSpPr>
        <p:spPr>
          <a:xfrm>
            <a:off x="668215" y="367623"/>
            <a:ext cx="9900139" cy="10157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HK" sz="4000" b="1" dirty="0">
                <a:solidFill>
                  <a:srgbClr val="756359"/>
                </a:solidFill>
                <a:effectLst>
                  <a:outerShdw blurRad="38100" dist="38100" dir="2700000" algn="tl">
                    <a:srgbClr val="000000">
                      <a:alpha val="43137"/>
                    </a:srgbClr>
                  </a:outerShdw>
                </a:effectLst>
                <a:latin typeface="+mn-lt"/>
              </a:rPr>
              <a:t>Selected </a:t>
            </a:r>
            <a:r>
              <a:rPr lang="en-US" altLang="zh-HK" sz="4000" b="1" dirty="0" smtClean="0">
                <a:solidFill>
                  <a:srgbClr val="756359"/>
                </a:solidFill>
                <a:effectLst>
                  <a:outerShdw blurRad="38100" dist="38100" dir="2700000" algn="tl">
                    <a:srgbClr val="000000">
                      <a:alpha val="43137"/>
                    </a:srgbClr>
                  </a:outerShdw>
                </a:effectLst>
                <a:latin typeface="+mn-lt"/>
              </a:rPr>
              <a:t>SOWs</a:t>
            </a:r>
            <a:endParaRPr lang="zh-HK" altLang="en-US" sz="4000" b="1" dirty="0">
              <a:solidFill>
                <a:srgbClr val="756359"/>
              </a:solidFill>
              <a:effectLst>
                <a:outerShdw blurRad="38100" dist="38100" dir="2700000" algn="tl">
                  <a:srgbClr val="000000">
                    <a:alpha val="43137"/>
                  </a:srgbClr>
                </a:outerShdw>
              </a:effectLst>
              <a:latin typeface="+mn-lt"/>
            </a:endParaRPr>
          </a:p>
        </p:txBody>
      </p:sp>
      <p:sp>
        <p:nvSpPr>
          <p:cNvPr id="2" name="矩形 1"/>
          <p:cNvSpPr/>
          <p:nvPr/>
        </p:nvSpPr>
        <p:spPr>
          <a:xfrm>
            <a:off x="604095" y="1241477"/>
            <a:ext cx="10937097" cy="412421"/>
          </a:xfrm>
          <a:prstGeom prst="rect">
            <a:avLst/>
          </a:prstGeom>
        </p:spPr>
        <p:txBody>
          <a:bodyPr wrap="none">
            <a:spAutoFit/>
          </a:bodyPr>
          <a:lstStyle/>
          <a:p>
            <a:pPr algn="just">
              <a:lnSpc>
                <a:spcPct val="80000"/>
              </a:lnSpc>
              <a:spcAft>
                <a:spcPts val="1200"/>
              </a:spcAft>
            </a:pPr>
            <a:r>
              <a:rPr lang="en-US" altLang="zh-TW" sz="2600" dirty="0">
                <a:solidFill>
                  <a:srgbClr val="756359"/>
                </a:solidFill>
                <a:cs typeface="Times New Roman" panose="02020603050405020304" pitchFamily="18" charset="0"/>
              </a:rPr>
              <a:t>Here are the 18 SOWs selected for the 6 sub-themes featured in the </a:t>
            </a:r>
            <a:r>
              <a:rPr lang="en-US" altLang="zh-TW" sz="2600" dirty="0" smtClean="0">
                <a:solidFill>
                  <a:srgbClr val="756359"/>
                </a:solidFill>
                <a:cs typeface="Times New Roman" panose="02020603050405020304" pitchFamily="18" charset="0"/>
              </a:rPr>
              <a:t>campaign:</a:t>
            </a:r>
            <a:endParaRPr lang="en-US" altLang="zh-TW" sz="2600" dirty="0">
              <a:solidFill>
                <a:srgbClr val="756359"/>
              </a:solidFill>
              <a:cs typeface="Times New Roman" panose="02020603050405020304" pitchFamily="18" charset="0"/>
            </a:endParaRPr>
          </a:p>
        </p:txBody>
      </p:sp>
    </p:spTree>
    <p:extLst>
      <p:ext uri="{BB962C8B-B14F-4D97-AF65-F5344CB8AC3E}">
        <p14:creationId xmlns:p14="http://schemas.microsoft.com/office/powerpoint/2010/main" val="2572502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442C06D-44E2-4491-8B6B-EB951651CB7B}" type="slidenum">
              <a:rPr lang="zh-HK" altLang="en-US" smtClean="0">
                <a:solidFill>
                  <a:schemeClr val="tx1"/>
                </a:solidFill>
              </a:rPr>
              <a:t>19</a:t>
            </a:fld>
            <a:endParaRPr lang="zh-HK" altLang="en-US" dirty="0">
              <a:solidFill>
                <a:schemeClr val="tx1"/>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738659966"/>
              </p:ext>
            </p:extLst>
          </p:nvPr>
        </p:nvGraphicFramePr>
        <p:xfrm>
          <a:off x="653562" y="972000"/>
          <a:ext cx="10884877" cy="4914000"/>
        </p:xfrm>
        <a:graphic>
          <a:graphicData uri="http://schemas.openxmlformats.org/drawingml/2006/table">
            <a:tbl>
              <a:tblPr firstRow="1" firstCol="1" bandRow="1">
                <a:tableStyleId>{5202B0CA-FC54-4496-8BCA-5EF66A818D29}</a:tableStyleId>
              </a:tblPr>
              <a:tblGrid>
                <a:gridCol w="1793631">
                  <a:extLst>
                    <a:ext uri="{9D8B030D-6E8A-4147-A177-3AD203B41FA5}">
                      <a16:colId xmlns:a16="http://schemas.microsoft.com/office/drawing/2014/main" val="2385533360"/>
                    </a:ext>
                  </a:extLst>
                </a:gridCol>
                <a:gridCol w="9091246">
                  <a:extLst>
                    <a:ext uri="{9D8B030D-6E8A-4147-A177-3AD203B41FA5}">
                      <a16:colId xmlns:a16="http://schemas.microsoft.com/office/drawing/2014/main" val="2431606242"/>
                    </a:ext>
                  </a:extLst>
                </a:gridCol>
              </a:tblGrid>
              <a:tr h="1638000">
                <a:tc>
                  <a:txBody>
                    <a:bodyPr/>
                    <a:lstStyle/>
                    <a:p>
                      <a:pPr marL="93663" indent="0" algn="l" defTabSz="914400" rtl="0" eaLnBrk="1" latinLnBrk="0" hangingPunct="1">
                        <a:lnSpc>
                          <a:spcPct val="100000"/>
                        </a:lnSpc>
                        <a:spcAft>
                          <a:spcPts val="0"/>
                        </a:spcAft>
                      </a:pPr>
                      <a:r>
                        <a:rPr lang="en-US" sz="2200" b="1" kern="1200" dirty="0">
                          <a:solidFill>
                            <a:srgbClr val="756359"/>
                          </a:solidFill>
                          <a:effectLst/>
                          <a:latin typeface="+mj-lt"/>
                          <a:ea typeface="+mn-ea"/>
                          <a:cs typeface="+mn-cs"/>
                        </a:rPr>
                        <a:t>Love </a:t>
                      </a:r>
                      <a:endParaRPr lang="en-US" sz="2200" b="1" kern="1200" dirty="0" smtClean="0">
                        <a:solidFill>
                          <a:srgbClr val="756359"/>
                        </a:solidFill>
                        <a:effectLst/>
                        <a:latin typeface="+mj-lt"/>
                        <a:ea typeface="+mn-ea"/>
                        <a:cs typeface="+mn-cs"/>
                      </a:endParaRPr>
                    </a:p>
                    <a:p>
                      <a:pPr marL="93663" indent="0" algn="l" defTabSz="914400" rtl="0" eaLnBrk="1" latinLnBrk="0" hangingPunct="1">
                        <a:lnSpc>
                          <a:spcPct val="100000"/>
                        </a:lnSpc>
                        <a:spcAft>
                          <a:spcPts val="0"/>
                        </a:spcAft>
                      </a:pPr>
                      <a:r>
                        <a:rPr lang="en-US" sz="2200" b="1" kern="1200" dirty="0" smtClean="0">
                          <a:solidFill>
                            <a:srgbClr val="756359"/>
                          </a:solidFill>
                          <a:effectLst/>
                          <a:latin typeface="+mj-lt"/>
                          <a:ea typeface="+mn-ea"/>
                          <a:cs typeface="+mn-cs"/>
                        </a:rPr>
                        <a:t>Myself</a:t>
                      </a:r>
                      <a:endParaRPr lang="zh-TW" sz="2200" b="1" kern="1200" dirty="0">
                        <a:solidFill>
                          <a:srgbClr val="756359"/>
                        </a:solidFill>
                        <a:effectLst/>
                        <a:latin typeface="+mj-lt"/>
                        <a:ea typeface="+mn-ea"/>
                        <a:cs typeface="+mn-cs"/>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5D5">
                        <a:alpha val="80000"/>
                      </a:srgbClr>
                    </a:solidFill>
                  </a:tcPr>
                </a:tc>
                <a:tc>
                  <a:txBody>
                    <a:bodyPr/>
                    <a:lstStyle/>
                    <a:p>
                      <a:pPr marL="342900" lvl="0" indent="-342900" algn="just" defTabSz="914400" rtl="0" eaLnBrk="1" latinLnBrk="0" hangingPunct="1">
                        <a:lnSpc>
                          <a:spcPct val="100000"/>
                        </a:lnSpc>
                        <a:spcAft>
                          <a:spcPts val="0"/>
                        </a:spcAft>
                        <a:buSzPct val="100000"/>
                        <a:buFont typeface="+mj-lt"/>
                        <a:buAutoNum type="arabicPeriod"/>
                      </a:pPr>
                      <a:r>
                        <a:rPr lang="en-US" sz="2000" b="0" kern="1200" dirty="0">
                          <a:solidFill>
                            <a:srgbClr val="756359"/>
                          </a:solidFill>
                          <a:effectLst/>
                          <a:latin typeface="+mj-lt"/>
                          <a:ea typeface="+mn-ea"/>
                          <a:cs typeface="+mn-cs"/>
                        </a:rPr>
                        <a:t>The first wealth is health. (Ralph Waldo Emerson)  </a:t>
                      </a:r>
                      <a:endParaRPr lang="zh-TW" sz="2000" b="0" kern="1200" dirty="0">
                        <a:solidFill>
                          <a:srgbClr val="756359"/>
                        </a:solidFill>
                        <a:effectLst/>
                        <a:latin typeface="+mj-lt"/>
                        <a:ea typeface="+mn-ea"/>
                        <a:cs typeface="+mn-cs"/>
                      </a:endParaRPr>
                    </a:p>
                    <a:p>
                      <a:pPr marL="342900" lvl="0" indent="-342900" algn="just" defTabSz="914400" rtl="0" eaLnBrk="1" latinLnBrk="0" hangingPunct="1">
                        <a:lnSpc>
                          <a:spcPct val="100000"/>
                        </a:lnSpc>
                        <a:spcAft>
                          <a:spcPts val="0"/>
                        </a:spcAft>
                        <a:buSzPct val="100000"/>
                        <a:buFont typeface="+mj-lt"/>
                        <a:buAutoNum type="arabicPeriod"/>
                      </a:pPr>
                      <a:r>
                        <a:rPr lang="en-US" sz="2000" b="0" kern="1200" dirty="0">
                          <a:solidFill>
                            <a:srgbClr val="756359"/>
                          </a:solidFill>
                          <a:effectLst/>
                          <a:latin typeface="+mj-lt"/>
                          <a:ea typeface="+mn-ea"/>
                          <a:cs typeface="+mn-cs"/>
                        </a:rPr>
                        <a:t>To love oneself is the beginning of a lifelong romance. (Oscar Wilde)</a:t>
                      </a:r>
                      <a:endParaRPr lang="zh-TW" sz="2000" b="0" kern="1200" dirty="0">
                        <a:solidFill>
                          <a:srgbClr val="756359"/>
                        </a:solidFill>
                        <a:effectLst/>
                        <a:latin typeface="+mj-lt"/>
                        <a:ea typeface="+mn-ea"/>
                        <a:cs typeface="+mn-cs"/>
                      </a:endParaRPr>
                    </a:p>
                    <a:p>
                      <a:pPr marL="342900" lvl="0" indent="-342900" algn="just" defTabSz="914400" rtl="0" eaLnBrk="1" latinLnBrk="0" hangingPunct="1">
                        <a:lnSpc>
                          <a:spcPct val="100000"/>
                        </a:lnSpc>
                        <a:spcAft>
                          <a:spcPts val="0"/>
                        </a:spcAft>
                        <a:buSzPct val="100000"/>
                        <a:buFont typeface="+mj-lt"/>
                        <a:buAutoNum type="arabicPeriod"/>
                      </a:pPr>
                      <a:r>
                        <a:rPr lang="en-US" sz="2000" b="0" kern="1200" dirty="0">
                          <a:solidFill>
                            <a:srgbClr val="756359"/>
                          </a:solidFill>
                          <a:effectLst/>
                          <a:latin typeface="+mj-lt"/>
                          <a:ea typeface="+mn-ea"/>
                          <a:cs typeface="+mn-cs"/>
                        </a:rPr>
                        <a:t>Life isn’t about finding yourself. Life is about creating yourself. (George Bernard Shaw)</a:t>
                      </a:r>
                      <a:endParaRPr lang="zh-TW" sz="2000" b="0" kern="1200" dirty="0">
                        <a:solidFill>
                          <a:srgbClr val="756359"/>
                        </a:solidFill>
                        <a:effectLst/>
                        <a:latin typeface="+mj-lt"/>
                        <a:ea typeface="+mn-ea"/>
                        <a:cs typeface="+mn-cs"/>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5D5">
                        <a:alpha val="80000"/>
                      </a:srgbClr>
                    </a:solidFill>
                  </a:tcPr>
                </a:tc>
                <a:extLst>
                  <a:ext uri="{0D108BD9-81ED-4DB2-BD59-A6C34878D82A}">
                    <a16:rowId xmlns:a16="http://schemas.microsoft.com/office/drawing/2014/main" val="1224830605"/>
                  </a:ext>
                </a:extLst>
              </a:tr>
              <a:tr h="1638000">
                <a:tc>
                  <a:txBody>
                    <a:bodyPr/>
                    <a:lstStyle/>
                    <a:p>
                      <a:pPr marL="93663" indent="0" algn="l" defTabSz="914400" rtl="0" eaLnBrk="1" latinLnBrk="0" hangingPunct="1">
                        <a:lnSpc>
                          <a:spcPct val="100000"/>
                        </a:lnSpc>
                        <a:spcAft>
                          <a:spcPts val="0"/>
                        </a:spcAft>
                      </a:pPr>
                      <a:r>
                        <a:rPr lang="en-US" sz="2200" b="1" kern="1200" dirty="0">
                          <a:solidFill>
                            <a:srgbClr val="756359"/>
                          </a:solidFill>
                          <a:effectLst/>
                          <a:latin typeface="+mj-lt"/>
                          <a:ea typeface="+mn-ea"/>
                          <a:cs typeface="+mn-cs"/>
                        </a:rPr>
                        <a:t>Love </a:t>
                      </a:r>
                      <a:endParaRPr lang="en-US" sz="2200" b="1" kern="1200" dirty="0" smtClean="0">
                        <a:solidFill>
                          <a:srgbClr val="756359"/>
                        </a:solidFill>
                        <a:effectLst/>
                        <a:latin typeface="+mj-lt"/>
                        <a:ea typeface="+mn-ea"/>
                        <a:cs typeface="+mn-cs"/>
                      </a:endParaRPr>
                    </a:p>
                    <a:p>
                      <a:pPr marL="93663" indent="0" algn="l" defTabSz="914400" rtl="0" eaLnBrk="1" latinLnBrk="0" hangingPunct="1">
                        <a:lnSpc>
                          <a:spcPct val="100000"/>
                        </a:lnSpc>
                        <a:spcAft>
                          <a:spcPts val="0"/>
                        </a:spcAft>
                      </a:pPr>
                      <a:r>
                        <a:rPr lang="en-US" sz="2200" b="1" kern="1200" dirty="0" smtClean="0">
                          <a:solidFill>
                            <a:srgbClr val="756359"/>
                          </a:solidFill>
                          <a:effectLst/>
                          <a:latin typeface="+mj-lt"/>
                          <a:ea typeface="+mn-ea"/>
                          <a:cs typeface="+mn-cs"/>
                        </a:rPr>
                        <a:t>Learning</a:t>
                      </a:r>
                      <a:endParaRPr lang="zh-TW" sz="2200" b="1" kern="1200" dirty="0">
                        <a:solidFill>
                          <a:srgbClr val="756359"/>
                        </a:solidFill>
                        <a:effectLst/>
                        <a:latin typeface="+mj-lt"/>
                        <a:ea typeface="+mn-ea"/>
                        <a:cs typeface="+mn-cs"/>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6D6FF"/>
                    </a:solidFill>
                  </a:tcPr>
                </a:tc>
                <a:tc>
                  <a:txBody>
                    <a:bodyPr/>
                    <a:lstStyle/>
                    <a:p>
                      <a:pPr marL="342900" lvl="0" indent="-342900" defTabSz="914400" rtl="0" eaLnBrk="1" latinLnBrk="0" hangingPunct="1">
                        <a:lnSpc>
                          <a:spcPct val="100000"/>
                        </a:lnSpc>
                        <a:spcAft>
                          <a:spcPts val="0"/>
                        </a:spcAft>
                        <a:buSzPct val="100000"/>
                        <a:buFont typeface="+mj-lt"/>
                        <a:buAutoNum type="arabicPeriod"/>
                      </a:pPr>
                      <a:r>
                        <a:rPr lang="en-US" sz="2000" b="0" kern="1200" dirty="0">
                          <a:solidFill>
                            <a:srgbClr val="756359"/>
                          </a:solidFill>
                          <a:effectLst/>
                          <a:latin typeface="+mj-lt"/>
                          <a:ea typeface="+mn-ea"/>
                          <a:cs typeface="+mn-cs"/>
                        </a:rPr>
                        <a:t>Try to learn something about everything and everything about something. (Aldous Leonard Huxley)</a:t>
                      </a:r>
                      <a:endParaRPr lang="zh-TW" sz="2000" b="0" kern="1200" dirty="0">
                        <a:solidFill>
                          <a:srgbClr val="756359"/>
                        </a:solidFill>
                        <a:effectLst/>
                        <a:latin typeface="+mj-lt"/>
                        <a:ea typeface="+mn-ea"/>
                        <a:cs typeface="+mn-cs"/>
                      </a:endParaRPr>
                    </a:p>
                    <a:p>
                      <a:pPr marL="342900" lvl="0" indent="-342900" defTabSz="914400" rtl="0" eaLnBrk="1" latinLnBrk="0" hangingPunct="1">
                        <a:lnSpc>
                          <a:spcPct val="100000"/>
                        </a:lnSpc>
                        <a:spcAft>
                          <a:spcPts val="0"/>
                        </a:spcAft>
                        <a:buSzPct val="100000"/>
                        <a:buFont typeface="+mj-lt"/>
                        <a:buAutoNum type="arabicPeriod"/>
                      </a:pPr>
                      <a:r>
                        <a:rPr lang="en-US" sz="2000" b="0" kern="1200" dirty="0">
                          <a:solidFill>
                            <a:srgbClr val="756359"/>
                          </a:solidFill>
                          <a:effectLst/>
                          <a:latin typeface="+mj-lt"/>
                          <a:ea typeface="+mn-ea"/>
                          <a:cs typeface="+mn-cs"/>
                        </a:rPr>
                        <a:t>I have no special talent. I am only passionately curious. (Albert Einstein)</a:t>
                      </a:r>
                      <a:endParaRPr lang="zh-TW" sz="2000" b="0" kern="1200" dirty="0">
                        <a:solidFill>
                          <a:srgbClr val="756359"/>
                        </a:solidFill>
                        <a:effectLst/>
                        <a:latin typeface="+mj-lt"/>
                        <a:ea typeface="+mn-ea"/>
                        <a:cs typeface="+mn-cs"/>
                      </a:endParaRPr>
                    </a:p>
                    <a:p>
                      <a:pPr marL="342900" lvl="0" indent="-342900" algn="just" defTabSz="914400" rtl="0" eaLnBrk="1" latinLnBrk="0" hangingPunct="1">
                        <a:lnSpc>
                          <a:spcPct val="100000"/>
                        </a:lnSpc>
                        <a:spcAft>
                          <a:spcPts val="0"/>
                        </a:spcAft>
                        <a:buSzPct val="100000"/>
                        <a:buFont typeface="+mj-lt"/>
                        <a:buAutoNum type="arabicPeriod"/>
                      </a:pPr>
                      <a:r>
                        <a:rPr lang="en-US" sz="2000" b="0" kern="1200" dirty="0">
                          <a:solidFill>
                            <a:srgbClr val="756359"/>
                          </a:solidFill>
                          <a:effectLst/>
                          <a:latin typeface="+mj-lt"/>
                          <a:ea typeface="+mn-ea"/>
                          <a:cs typeface="+mn-cs"/>
                        </a:rPr>
                        <a:t>The noblest pleasure is the joy of understanding. (Leonardo da Vinci)</a:t>
                      </a:r>
                      <a:endParaRPr lang="zh-TW" sz="2000" b="0" kern="1200" dirty="0">
                        <a:solidFill>
                          <a:srgbClr val="756359"/>
                        </a:solidFill>
                        <a:effectLst/>
                        <a:latin typeface="+mj-lt"/>
                        <a:ea typeface="+mn-ea"/>
                        <a:cs typeface="+mn-cs"/>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6D6FF"/>
                    </a:solidFill>
                  </a:tcPr>
                </a:tc>
                <a:extLst>
                  <a:ext uri="{0D108BD9-81ED-4DB2-BD59-A6C34878D82A}">
                    <a16:rowId xmlns:a16="http://schemas.microsoft.com/office/drawing/2014/main" val="3152614284"/>
                  </a:ext>
                </a:extLst>
              </a:tr>
              <a:tr h="1638000">
                <a:tc>
                  <a:txBody>
                    <a:bodyPr/>
                    <a:lstStyle/>
                    <a:p>
                      <a:pPr marL="93663" indent="0" algn="l" defTabSz="914400" rtl="0" eaLnBrk="1" latinLnBrk="0" hangingPunct="1">
                        <a:lnSpc>
                          <a:spcPct val="100000"/>
                        </a:lnSpc>
                        <a:spcAft>
                          <a:spcPts val="0"/>
                        </a:spcAft>
                      </a:pPr>
                      <a:r>
                        <a:rPr lang="en-US" sz="2200" b="1" kern="1200" dirty="0">
                          <a:solidFill>
                            <a:srgbClr val="756359"/>
                          </a:solidFill>
                          <a:effectLst/>
                          <a:latin typeface="+mj-lt"/>
                          <a:ea typeface="+mn-ea"/>
                          <a:cs typeface="+mn-cs"/>
                        </a:rPr>
                        <a:t>Love </a:t>
                      </a:r>
                      <a:endParaRPr lang="en-US" sz="2200" b="1" kern="1200" dirty="0" smtClean="0">
                        <a:solidFill>
                          <a:srgbClr val="756359"/>
                        </a:solidFill>
                        <a:effectLst/>
                        <a:latin typeface="+mj-lt"/>
                        <a:ea typeface="+mn-ea"/>
                        <a:cs typeface="+mn-cs"/>
                      </a:endParaRPr>
                    </a:p>
                    <a:p>
                      <a:pPr marL="93663" indent="0" algn="l" defTabSz="914400" rtl="0" eaLnBrk="1" latinLnBrk="0" hangingPunct="1">
                        <a:lnSpc>
                          <a:spcPct val="100000"/>
                        </a:lnSpc>
                        <a:spcAft>
                          <a:spcPts val="0"/>
                        </a:spcAft>
                      </a:pPr>
                      <a:r>
                        <a:rPr lang="en-US" sz="2200" b="1" kern="1200" dirty="0" smtClean="0">
                          <a:solidFill>
                            <a:srgbClr val="756359"/>
                          </a:solidFill>
                          <a:effectLst/>
                          <a:latin typeface="+mj-lt"/>
                          <a:ea typeface="+mn-ea"/>
                          <a:cs typeface="+mn-cs"/>
                        </a:rPr>
                        <a:t>Nature</a:t>
                      </a:r>
                      <a:endParaRPr lang="zh-TW" sz="2200" b="1" kern="1200" dirty="0">
                        <a:solidFill>
                          <a:srgbClr val="756359"/>
                        </a:solidFill>
                        <a:effectLst/>
                        <a:latin typeface="+mj-lt"/>
                        <a:ea typeface="+mn-ea"/>
                        <a:cs typeface="+mn-cs"/>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alpha val="80000"/>
                      </a:schemeClr>
                    </a:solidFill>
                  </a:tcPr>
                </a:tc>
                <a:tc>
                  <a:txBody>
                    <a:bodyPr/>
                    <a:lstStyle/>
                    <a:p>
                      <a:pPr marL="342900" lvl="0" indent="-342900" algn="just" defTabSz="914400" rtl="0" eaLnBrk="1" latinLnBrk="0" hangingPunct="1">
                        <a:lnSpc>
                          <a:spcPct val="100000"/>
                        </a:lnSpc>
                        <a:spcAft>
                          <a:spcPts val="0"/>
                        </a:spcAft>
                        <a:buSzPct val="100000"/>
                        <a:buFont typeface="+mj-lt"/>
                        <a:buAutoNum type="arabicPeriod"/>
                      </a:pPr>
                      <a:r>
                        <a:rPr lang="en-US" sz="2000" b="0" kern="1200" dirty="0">
                          <a:solidFill>
                            <a:srgbClr val="756359"/>
                          </a:solidFill>
                          <a:effectLst/>
                          <a:latin typeface="+mj-lt"/>
                          <a:ea typeface="+mn-ea"/>
                          <a:cs typeface="+mn-cs"/>
                        </a:rPr>
                        <a:t>If you truly love nature, you will find beauty everywhere. (Vincent van Gogh)</a:t>
                      </a:r>
                      <a:endParaRPr lang="zh-TW" sz="2000" b="0" kern="1200" dirty="0">
                        <a:solidFill>
                          <a:srgbClr val="756359"/>
                        </a:solidFill>
                        <a:effectLst/>
                        <a:latin typeface="+mj-lt"/>
                        <a:ea typeface="+mn-ea"/>
                        <a:cs typeface="+mn-cs"/>
                      </a:endParaRPr>
                    </a:p>
                    <a:p>
                      <a:pPr marL="342900" lvl="0" indent="-342900" algn="just" defTabSz="914400" rtl="0" eaLnBrk="1" latinLnBrk="0" hangingPunct="1">
                        <a:lnSpc>
                          <a:spcPct val="100000"/>
                        </a:lnSpc>
                        <a:spcAft>
                          <a:spcPts val="0"/>
                        </a:spcAft>
                        <a:buSzPct val="100000"/>
                        <a:buFont typeface="+mj-lt"/>
                        <a:buAutoNum type="arabicPeriod"/>
                      </a:pPr>
                      <a:r>
                        <a:rPr lang="en-US" sz="2000" b="0" kern="1200" dirty="0">
                          <a:solidFill>
                            <a:srgbClr val="756359"/>
                          </a:solidFill>
                          <a:effectLst/>
                          <a:latin typeface="+mj-lt"/>
                          <a:ea typeface="+mn-ea"/>
                          <a:cs typeface="+mn-cs"/>
                        </a:rPr>
                        <a:t>The richness I achieve comes from nature, the source of my inspiration. (Claude Monet)</a:t>
                      </a:r>
                      <a:endParaRPr lang="zh-TW" sz="2000" b="0" kern="1200" dirty="0">
                        <a:solidFill>
                          <a:srgbClr val="756359"/>
                        </a:solidFill>
                        <a:effectLst/>
                        <a:latin typeface="+mj-lt"/>
                        <a:ea typeface="+mn-ea"/>
                        <a:cs typeface="+mn-cs"/>
                      </a:endParaRPr>
                    </a:p>
                    <a:p>
                      <a:pPr marL="342900" lvl="0" indent="-342900" algn="just" defTabSz="914400" rtl="0" eaLnBrk="1" latinLnBrk="0" hangingPunct="1">
                        <a:lnSpc>
                          <a:spcPct val="100000"/>
                        </a:lnSpc>
                        <a:spcAft>
                          <a:spcPts val="0"/>
                        </a:spcAft>
                        <a:buSzPct val="100000"/>
                        <a:buFont typeface="+mj-lt"/>
                        <a:buAutoNum type="arabicPeriod"/>
                      </a:pPr>
                      <a:r>
                        <a:rPr lang="en-US" sz="2000" b="0" kern="1200" dirty="0">
                          <a:solidFill>
                            <a:srgbClr val="756359"/>
                          </a:solidFill>
                          <a:effectLst/>
                          <a:latin typeface="+mj-lt"/>
                          <a:ea typeface="+mn-ea"/>
                          <a:cs typeface="+mn-cs"/>
                        </a:rPr>
                        <a:t>To sit in the shade on a fine day and look upon verdure is the most perfect refreshment. (Jane Austen)</a:t>
                      </a:r>
                      <a:endParaRPr lang="zh-TW" sz="2000" b="0" kern="1200" dirty="0">
                        <a:solidFill>
                          <a:srgbClr val="756359"/>
                        </a:solidFill>
                        <a:effectLst/>
                        <a:latin typeface="+mj-lt"/>
                        <a:ea typeface="+mn-ea"/>
                        <a:cs typeface="+mn-cs"/>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alpha val="80000"/>
                      </a:schemeClr>
                    </a:solidFill>
                  </a:tcPr>
                </a:tc>
                <a:extLst>
                  <a:ext uri="{0D108BD9-81ED-4DB2-BD59-A6C34878D82A}">
                    <a16:rowId xmlns:a16="http://schemas.microsoft.com/office/drawing/2014/main" val="44352868"/>
                  </a:ext>
                </a:extLst>
              </a:tr>
            </a:tbl>
          </a:graphicData>
        </a:graphic>
      </p:graphicFrame>
    </p:spTree>
    <p:extLst>
      <p:ext uri="{BB962C8B-B14F-4D97-AF65-F5344CB8AC3E}">
        <p14:creationId xmlns:p14="http://schemas.microsoft.com/office/powerpoint/2010/main" val="3745411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6000" b="1" dirty="0">
                <a:solidFill>
                  <a:srgbClr val="756359"/>
                </a:solidFill>
                <a:effectLst>
                  <a:outerShdw blurRad="38100" dist="38100" dir="2700000" algn="tl">
                    <a:srgbClr val="000000">
                      <a:alpha val="43137"/>
                    </a:srgbClr>
                  </a:outerShdw>
                </a:effectLst>
                <a:latin typeface="+mn-lt"/>
              </a:rPr>
              <a:t>Contents</a:t>
            </a:r>
            <a:endParaRPr lang="zh-HK" altLang="en-US" sz="6000" b="1" dirty="0">
              <a:solidFill>
                <a:srgbClr val="756359"/>
              </a:solidFill>
              <a:effectLst>
                <a:outerShdw blurRad="38100" dist="38100" dir="2700000" algn="tl">
                  <a:srgbClr val="000000">
                    <a:alpha val="43137"/>
                  </a:srgbClr>
                </a:outerShdw>
              </a:effectLst>
              <a:latin typeface="+mn-lt"/>
            </a:endParaRPr>
          </a:p>
        </p:txBody>
      </p:sp>
      <p:sp>
        <p:nvSpPr>
          <p:cNvPr id="5" name="PA_文本框 16"/>
          <p:cNvSpPr txBox="1"/>
          <p:nvPr>
            <p:custDataLst>
              <p:tags r:id="rId1"/>
            </p:custDataLst>
          </p:nvPr>
        </p:nvSpPr>
        <p:spPr>
          <a:xfrm>
            <a:off x="913990" y="1598995"/>
            <a:ext cx="748923" cy="769441"/>
          </a:xfrm>
          <a:prstGeom prst="rect">
            <a:avLst/>
          </a:prstGeom>
          <a:noFill/>
          <a:effectLst>
            <a:outerShdw dist="127000" dir="2700000" algn="tl" rotWithShape="0">
              <a:prstClr val="black">
                <a:alpha val="60000"/>
              </a:prstClr>
            </a:outerShdw>
          </a:effectLst>
        </p:spPr>
        <p:txBody>
          <a:bodyPr wrap="none" rtlCol="0">
            <a:spAutoFit/>
          </a:bodyPr>
          <a:lstStyle/>
          <a:p>
            <a:r>
              <a:rPr lang="en-US" altLang="zh-CN" sz="4400" b="1" dirty="0">
                <a:solidFill>
                  <a:srgbClr val="F0C7C7"/>
                </a:solidFill>
                <a:effectLst>
                  <a:outerShdw blurRad="38100" dist="38100" dir="2700000" algn="tl">
                    <a:srgbClr val="000000">
                      <a:alpha val="43137"/>
                    </a:srgbClr>
                  </a:outerShdw>
                </a:effectLst>
                <a:latin typeface="+mj-lt"/>
                <a:cs typeface="+mn-ea"/>
                <a:sym typeface="Webdings" panose="05030102010509060703" pitchFamily="18" charset="2"/>
              </a:rPr>
              <a:t></a:t>
            </a:r>
            <a:endParaRPr lang="zh-CN" altLang="en-US" sz="4400" b="1" dirty="0">
              <a:solidFill>
                <a:srgbClr val="F0C7C7"/>
              </a:solidFill>
              <a:effectLst>
                <a:outerShdw blurRad="38100" dist="38100" dir="2700000" algn="tl">
                  <a:srgbClr val="000000">
                    <a:alpha val="43137"/>
                  </a:srgbClr>
                </a:outerShdw>
              </a:effectLst>
              <a:latin typeface="+mj-lt"/>
              <a:cs typeface="+mn-ea"/>
              <a:sym typeface="+mn-lt"/>
            </a:endParaRPr>
          </a:p>
        </p:txBody>
      </p:sp>
      <p:sp>
        <p:nvSpPr>
          <p:cNvPr id="6" name="PA_文本框 17"/>
          <p:cNvSpPr txBox="1"/>
          <p:nvPr>
            <p:custDataLst>
              <p:tags r:id="rId2"/>
            </p:custDataLst>
          </p:nvPr>
        </p:nvSpPr>
        <p:spPr>
          <a:xfrm>
            <a:off x="1673120" y="1708622"/>
            <a:ext cx="9052029" cy="583200"/>
          </a:xfrm>
          <a:prstGeom prst="rect">
            <a:avLst/>
          </a:prstGeom>
          <a:solidFill>
            <a:srgbClr val="FFCCCC"/>
          </a:solidFill>
          <a:ln>
            <a:noFill/>
          </a:ln>
          <a:effectLst>
            <a:outerShdw dist="1397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HK"/>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200" b="1" dirty="0" smtClean="0">
                <a:solidFill>
                  <a:srgbClr val="756359"/>
                </a:solidFill>
                <a:effectLst>
                  <a:outerShdw blurRad="38100" dist="38100" dir="2700000" algn="tl">
                    <a:srgbClr val="000000">
                      <a:alpha val="43137"/>
                    </a:srgbClr>
                  </a:outerShdw>
                </a:effectLst>
                <a:sym typeface="+mn-lt"/>
              </a:rPr>
              <a:t>What is “SOW in Love” Letter Writing Competition?</a:t>
            </a:r>
            <a:endParaRPr lang="zh-CN" altLang="en-US" sz="3200" b="1" dirty="0">
              <a:solidFill>
                <a:srgbClr val="756359"/>
              </a:solidFill>
              <a:effectLst>
                <a:outerShdw blurRad="38100" dist="38100" dir="2700000" algn="tl">
                  <a:srgbClr val="000000">
                    <a:alpha val="43137"/>
                  </a:srgbClr>
                </a:outerShdw>
              </a:effectLst>
              <a:sym typeface="+mn-lt"/>
            </a:endParaRPr>
          </a:p>
        </p:txBody>
      </p:sp>
      <p:sp>
        <p:nvSpPr>
          <p:cNvPr id="12" name="PA_文本框 22"/>
          <p:cNvSpPr txBox="1"/>
          <p:nvPr>
            <p:custDataLst>
              <p:tags r:id="rId3"/>
            </p:custDataLst>
          </p:nvPr>
        </p:nvSpPr>
        <p:spPr>
          <a:xfrm>
            <a:off x="1662915" y="2740772"/>
            <a:ext cx="9052028" cy="583200"/>
          </a:xfrm>
          <a:prstGeom prst="rect">
            <a:avLst/>
          </a:prstGeom>
          <a:solidFill>
            <a:srgbClr val="DEAFAA"/>
          </a:solidFill>
          <a:ln>
            <a:noFill/>
          </a:ln>
          <a:effectLst>
            <a:outerShdw dist="1397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HK"/>
            </a:defPPr>
            <a:lvl1pPr>
              <a:defRPr sz="3200" b="1">
                <a:solidFill>
                  <a:srgbClr val="756359"/>
                </a:solidFill>
                <a:effectLst>
                  <a:outerShdw blurRad="38100" dist="38100" dir="2700000" algn="tl">
                    <a:srgbClr val="000000">
                      <a:alpha val="43137"/>
                    </a:srgbClr>
                  </a:outerShdw>
                </a:effectLst>
              </a:defRPr>
            </a:lvl1pPr>
          </a:lstStyle>
          <a:p>
            <a:r>
              <a:rPr lang="en-US" altLang="zh-CN" dirty="0">
                <a:sym typeface="+mn-lt"/>
              </a:rPr>
              <a:t>What is a Love Letter?</a:t>
            </a:r>
            <a:endParaRPr lang="zh-CN" altLang="en-US" dirty="0">
              <a:sym typeface="+mn-lt"/>
            </a:endParaRPr>
          </a:p>
        </p:txBody>
      </p:sp>
      <p:sp>
        <p:nvSpPr>
          <p:cNvPr id="18" name="PA_文本框 25"/>
          <p:cNvSpPr txBox="1"/>
          <p:nvPr>
            <p:custDataLst>
              <p:tags r:id="rId4"/>
            </p:custDataLst>
          </p:nvPr>
        </p:nvSpPr>
        <p:spPr>
          <a:xfrm>
            <a:off x="1673121" y="3794272"/>
            <a:ext cx="9052028" cy="584775"/>
          </a:xfrm>
          <a:prstGeom prst="rect">
            <a:avLst/>
          </a:prstGeom>
          <a:solidFill>
            <a:srgbClr val="A38D89"/>
          </a:solidFill>
          <a:ln>
            <a:noFill/>
          </a:ln>
          <a:effectLst>
            <a:outerShdw dist="1397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HK"/>
            </a:defPPr>
            <a:lvl1pPr>
              <a:defRPr sz="3200" b="1">
                <a:solidFill>
                  <a:srgbClr val="756359"/>
                </a:solidFill>
                <a:effectLst>
                  <a:outerShdw blurRad="38100" dist="38100" dir="2700000" algn="tl">
                    <a:srgbClr val="000000">
                      <a:alpha val="43137"/>
                    </a:srgbClr>
                  </a:outerShdw>
                </a:effectLst>
              </a:defRPr>
            </a:lvl1pPr>
          </a:lstStyle>
          <a:p>
            <a:r>
              <a:rPr lang="en-US" altLang="zh-CN" dirty="0">
                <a:solidFill>
                  <a:schemeClr val="bg1"/>
                </a:solidFill>
                <a:sym typeface="+mn-lt"/>
              </a:rPr>
              <a:t>How to Write a Love Letter?</a:t>
            </a:r>
            <a:endParaRPr lang="zh-CN" altLang="en-US" dirty="0">
              <a:solidFill>
                <a:schemeClr val="bg1"/>
              </a:solidFill>
              <a:sym typeface="+mn-lt"/>
            </a:endParaRPr>
          </a:p>
        </p:txBody>
      </p:sp>
      <p:sp>
        <p:nvSpPr>
          <p:cNvPr id="4" name="投影片編號版面配置區 3"/>
          <p:cNvSpPr>
            <a:spLocks noGrp="1"/>
          </p:cNvSpPr>
          <p:nvPr>
            <p:ph type="sldNum" sz="quarter" idx="12"/>
          </p:nvPr>
        </p:nvSpPr>
        <p:spPr/>
        <p:txBody>
          <a:bodyPr/>
          <a:lstStyle/>
          <a:p>
            <a:fld id="{8442C06D-44E2-4491-8B6B-EB951651CB7B}" type="slidenum">
              <a:rPr lang="zh-HK" altLang="en-US" smtClean="0">
                <a:solidFill>
                  <a:schemeClr val="tx1"/>
                </a:solidFill>
              </a:rPr>
              <a:t>2</a:t>
            </a:fld>
            <a:endParaRPr lang="zh-HK" altLang="en-US" dirty="0">
              <a:solidFill>
                <a:schemeClr val="tx1"/>
              </a:solidFill>
            </a:endParaRPr>
          </a:p>
        </p:txBody>
      </p:sp>
      <p:sp>
        <p:nvSpPr>
          <p:cNvPr id="22" name="PA_文本框 16"/>
          <p:cNvSpPr txBox="1"/>
          <p:nvPr>
            <p:custDataLst>
              <p:tags r:id="rId5"/>
            </p:custDataLst>
          </p:nvPr>
        </p:nvSpPr>
        <p:spPr>
          <a:xfrm>
            <a:off x="913991" y="2640964"/>
            <a:ext cx="748923" cy="769441"/>
          </a:xfrm>
          <a:prstGeom prst="rect">
            <a:avLst/>
          </a:prstGeom>
          <a:noFill/>
          <a:effectLst>
            <a:outerShdw dist="127000" dir="2700000" algn="tl" rotWithShape="0">
              <a:prstClr val="black">
                <a:alpha val="60000"/>
              </a:prstClr>
            </a:outerShdw>
          </a:effectLst>
        </p:spPr>
        <p:txBody>
          <a:bodyPr wrap="none" rtlCol="0">
            <a:spAutoFit/>
          </a:bodyPr>
          <a:lstStyle>
            <a:defPPr>
              <a:defRPr lang="zh-HK"/>
            </a:defPPr>
            <a:lvl1pPr>
              <a:defRPr sz="4400" b="1">
                <a:solidFill>
                  <a:srgbClr val="F0C7C7"/>
                </a:solidFill>
                <a:effectLst>
                  <a:outerShdw blurRad="38100" dist="38100" dir="2700000" algn="tl">
                    <a:srgbClr val="000000">
                      <a:alpha val="43137"/>
                    </a:srgbClr>
                  </a:outerShdw>
                </a:effectLst>
                <a:latin typeface="+mj-lt"/>
                <a:cs typeface="+mn-ea"/>
              </a:defRPr>
            </a:lvl1pPr>
          </a:lstStyle>
          <a:p>
            <a:r>
              <a:rPr lang="en-US" altLang="zh-CN" dirty="0">
                <a:solidFill>
                  <a:srgbClr val="DEAFAA"/>
                </a:solidFill>
                <a:sym typeface="Webdings" panose="05030102010509060703" pitchFamily="18" charset="2"/>
              </a:rPr>
              <a:t></a:t>
            </a:r>
            <a:endParaRPr lang="zh-CN" altLang="en-US" dirty="0">
              <a:solidFill>
                <a:srgbClr val="DEAFAA"/>
              </a:solidFill>
              <a:sym typeface="+mn-lt"/>
            </a:endParaRPr>
          </a:p>
        </p:txBody>
      </p:sp>
      <p:sp>
        <p:nvSpPr>
          <p:cNvPr id="23" name="PA_文本框 16"/>
          <p:cNvSpPr txBox="1"/>
          <p:nvPr>
            <p:custDataLst>
              <p:tags r:id="rId6"/>
            </p:custDataLst>
          </p:nvPr>
        </p:nvSpPr>
        <p:spPr>
          <a:xfrm>
            <a:off x="913992" y="3677296"/>
            <a:ext cx="748923" cy="769441"/>
          </a:xfrm>
          <a:prstGeom prst="rect">
            <a:avLst/>
          </a:prstGeom>
          <a:noFill/>
          <a:effectLst>
            <a:outerShdw dist="127000" dir="2700000" algn="tl" rotWithShape="0">
              <a:prstClr val="black">
                <a:alpha val="60000"/>
              </a:prstClr>
            </a:outerShdw>
          </a:effectLst>
        </p:spPr>
        <p:txBody>
          <a:bodyPr wrap="none" rtlCol="0">
            <a:spAutoFit/>
          </a:bodyPr>
          <a:lstStyle>
            <a:defPPr>
              <a:defRPr lang="zh-HK"/>
            </a:defPPr>
            <a:lvl1pPr>
              <a:defRPr sz="4400" b="1">
                <a:solidFill>
                  <a:srgbClr val="F0C7C7"/>
                </a:solidFill>
                <a:effectLst>
                  <a:outerShdw blurRad="38100" dist="38100" dir="2700000" algn="tl">
                    <a:srgbClr val="000000">
                      <a:alpha val="43137"/>
                    </a:srgbClr>
                  </a:outerShdw>
                </a:effectLst>
                <a:latin typeface="+mj-lt"/>
                <a:cs typeface="+mn-ea"/>
              </a:defRPr>
            </a:lvl1pPr>
          </a:lstStyle>
          <a:p>
            <a:r>
              <a:rPr lang="en-US" altLang="zh-CN" dirty="0">
                <a:solidFill>
                  <a:srgbClr val="A38D89"/>
                </a:solidFill>
                <a:sym typeface="Webdings" panose="05030102010509060703" pitchFamily="18" charset="2"/>
              </a:rPr>
              <a:t></a:t>
            </a:r>
            <a:endParaRPr lang="zh-CN" altLang="en-US" dirty="0">
              <a:solidFill>
                <a:srgbClr val="A38D89"/>
              </a:solidFill>
              <a:sym typeface="+mn-lt"/>
            </a:endParaRPr>
          </a:p>
        </p:txBody>
      </p:sp>
      <p:sp>
        <p:nvSpPr>
          <p:cNvPr id="10" name="PA_文本框 25"/>
          <p:cNvSpPr txBox="1"/>
          <p:nvPr>
            <p:custDataLst>
              <p:tags r:id="rId7"/>
            </p:custDataLst>
          </p:nvPr>
        </p:nvSpPr>
        <p:spPr>
          <a:xfrm>
            <a:off x="1662912" y="4800061"/>
            <a:ext cx="9052028" cy="584775"/>
          </a:xfrm>
          <a:prstGeom prst="rect">
            <a:avLst/>
          </a:prstGeom>
          <a:solidFill>
            <a:srgbClr val="756359"/>
          </a:solidFill>
          <a:ln>
            <a:noFill/>
          </a:ln>
          <a:effectLst>
            <a:outerShdw dist="1397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HK"/>
            </a:defPPr>
            <a:lvl1pPr>
              <a:defRPr sz="3200" b="1">
                <a:solidFill>
                  <a:srgbClr val="756359"/>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olidFill>
                  <a:schemeClr val="bg1"/>
                </a:solidFill>
                <a:sym typeface="+mn-lt"/>
              </a:rPr>
              <a:t>How to Present a Love Letter Effectively?</a:t>
            </a:r>
            <a:endParaRPr lang="zh-CN" altLang="en-US" dirty="0">
              <a:solidFill>
                <a:schemeClr val="bg1"/>
              </a:solidFill>
              <a:sym typeface="+mn-lt"/>
            </a:endParaRPr>
          </a:p>
        </p:txBody>
      </p:sp>
      <p:sp>
        <p:nvSpPr>
          <p:cNvPr id="11" name="PA_文本框 16"/>
          <p:cNvSpPr txBox="1"/>
          <p:nvPr>
            <p:custDataLst>
              <p:tags r:id="rId8"/>
            </p:custDataLst>
          </p:nvPr>
        </p:nvSpPr>
        <p:spPr>
          <a:xfrm>
            <a:off x="913989" y="4675977"/>
            <a:ext cx="748923" cy="769441"/>
          </a:xfrm>
          <a:prstGeom prst="rect">
            <a:avLst/>
          </a:prstGeom>
          <a:noFill/>
          <a:effectLst>
            <a:outerShdw dist="127000" dir="2700000" algn="tl" rotWithShape="0">
              <a:prstClr val="black">
                <a:alpha val="60000"/>
              </a:prstClr>
            </a:outerShdw>
          </a:effectLst>
        </p:spPr>
        <p:txBody>
          <a:bodyPr wrap="none" rtlCol="0">
            <a:spAutoFit/>
          </a:bodyPr>
          <a:lstStyle>
            <a:defPPr>
              <a:defRPr lang="zh-HK"/>
            </a:defPPr>
            <a:lvl1pPr>
              <a:defRPr sz="4400" b="1">
                <a:solidFill>
                  <a:srgbClr val="F0C7C7"/>
                </a:solidFill>
                <a:effectLst>
                  <a:outerShdw blurRad="38100" dist="38100" dir="2700000" algn="tl">
                    <a:srgbClr val="000000">
                      <a:alpha val="43137"/>
                    </a:srgbClr>
                  </a:outerShdw>
                </a:effectLst>
                <a:latin typeface="+mj-lt"/>
                <a:cs typeface="+mn-ea"/>
              </a:defRPr>
            </a:lvl1pPr>
          </a:lstStyle>
          <a:p>
            <a:r>
              <a:rPr lang="en-US" altLang="zh-CN" dirty="0">
                <a:solidFill>
                  <a:srgbClr val="756359"/>
                </a:solidFill>
                <a:sym typeface="Webdings" panose="05030102010509060703" pitchFamily="18" charset="2"/>
              </a:rPr>
              <a:t></a:t>
            </a:r>
            <a:endParaRPr lang="zh-CN" altLang="en-US" dirty="0">
              <a:solidFill>
                <a:srgbClr val="756359"/>
              </a:solidFill>
              <a:sym typeface="+mn-lt"/>
            </a:endParaRPr>
          </a:p>
        </p:txBody>
      </p:sp>
    </p:spTree>
    <p:extLst>
      <p:ext uri="{BB962C8B-B14F-4D97-AF65-F5344CB8AC3E}">
        <p14:creationId xmlns:p14="http://schemas.microsoft.com/office/powerpoint/2010/main" val="729431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26548" y="1524215"/>
            <a:ext cx="9779651" cy="1016054"/>
          </a:xfrm>
        </p:spPr>
        <p:txBody>
          <a:bodyPr>
            <a:noAutofit/>
          </a:bodyPr>
          <a:lstStyle/>
          <a:p>
            <a:pPr marL="0" indent="0" algn="just">
              <a:spcBef>
                <a:spcPts val="0"/>
              </a:spcBef>
              <a:spcAft>
                <a:spcPts val="600"/>
              </a:spcAft>
              <a:buNone/>
            </a:pPr>
            <a:r>
              <a:rPr lang="en-US" altLang="zh-HK" dirty="0" smtClean="0">
                <a:solidFill>
                  <a:srgbClr val="756359"/>
                </a:solidFill>
                <a:latin typeface="+mj-lt"/>
              </a:rPr>
              <a:t>After identifying the focus, recipient(s) and SOW, </a:t>
            </a:r>
            <a:r>
              <a:rPr lang="en-US" altLang="zh-HK" dirty="0">
                <a:solidFill>
                  <a:srgbClr val="756359"/>
                </a:solidFill>
                <a:latin typeface="+mj-lt"/>
              </a:rPr>
              <a:t>you may use the following </a:t>
            </a:r>
            <a:r>
              <a:rPr lang="en-US" altLang="zh-HK" b="1" u="sng" dirty="0">
                <a:solidFill>
                  <a:srgbClr val="756359"/>
                </a:solidFill>
                <a:latin typeface="+mj-lt"/>
              </a:rPr>
              <a:t>3 strategies </a:t>
            </a:r>
            <a:r>
              <a:rPr lang="en-US" altLang="zh-HK" dirty="0" smtClean="0">
                <a:solidFill>
                  <a:srgbClr val="756359"/>
                </a:solidFill>
                <a:latin typeface="+mj-lt"/>
              </a:rPr>
              <a:t>to generate ideas and present your love. </a:t>
            </a:r>
            <a:endParaRPr lang="en-US" altLang="zh-HK" dirty="0">
              <a:solidFill>
                <a:srgbClr val="756359"/>
              </a:solidFill>
              <a:latin typeface="+mj-lt"/>
            </a:endParaRPr>
          </a:p>
        </p:txBody>
      </p:sp>
      <p:sp>
        <p:nvSpPr>
          <p:cNvPr id="6" name="椭圆 13">
            <a:extLst>
              <a:ext uri="{FF2B5EF4-FFF2-40B4-BE49-F238E27FC236}">
                <a16:creationId xmlns:a16="http://schemas.microsoft.com/office/drawing/2014/main" id="{8D2CD0D5-0B97-477E-BA02-8F525299D139}"/>
              </a:ext>
            </a:extLst>
          </p:cNvPr>
          <p:cNvSpPr/>
          <p:nvPr/>
        </p:nvSpPr>
        <p:spPr>
          <a:xfrm>
            <a:off x="-433451" y="-237379"/>
            <a:ext cx="2160000" cy="2160000"/>
          </a:xfrm>
          <a:prstGeom prst="ellipse">
            <a:avLst/>
          </a:prstGeom>
          <a:solidFill>
            <a:srgbClr val="E5AAA4"/>
          </a:solidFill>
          <a:ln>
            <a:noFill/>
          </a:ln>
          <a:effectLst/>
          <a:scene3d>
            <a:camera prst="orthographicFront">
              <a:rot lat="0" lon="0" rev="0"/>
            </a:camera>
            <a:lightRig rig="balanced"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smtClean="0">
                <a:solidFill>
                  <a:srgbClr val="756359"/>
                </a:solidFill>
                <a:effectLst>
                  <a:outerShdw blurRad="38100" dist="38100" dir="2700000" algn="tl">
                    <a:srgbClr val="000000">
                      <a:alpha val="43137"/>
                    </a:srgbClr>
                  </a:outerShdw>
                </a:effectLst>
                <a:cs typeface="+mn-ea"/>
                <a:sym typeface="+mn-lt"/>
              </a:rPr>
              <a:t>02</a:t>
            </a:r>
            <a:endParaRPr lang="zh-CN" altLang="en-US" sz="8800" b="1" dirty="0">
              <a:solidFill>
                <a:srgbClr val="756359"/>
              </a:solidFill>
              <a:effectLst>
                <a:outerShdw blurRad="38100" dist="38100" dir="2700000" algn="tl">
                  <a:srgbClr val="000000">
                    <a:alpha val="43137"/>
                  </a:srgbClr>
                </a:outerShdw>
              </a:effectLst>
              <a:cs typeface="+mn-ea"/>
              <a:sym typeface="+mn-lt"/>
            </a:endParaRPr>
          </a:p>
        </p:txBody>
      </p:sp>
      <p:sp>
        <p:nvSpPr>
          <p:cNvPr id="43" name="標題 1"/>
          <p:cNvSpPr txBox="1">
            <a:spLocks/>
          </p:cNvSpPr>
          <p:nvPr/>
        </p:nvSpPr>
        <p:spPr>
          <a:xfrm>
            <a:off x="1055076" y="352532"/>
            <a:ext cx="11136923" cy="1597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23888" indent="-623888"/>
            <a:r>
              <a:rPr lang="en-US" altLang="zh-CN" b="1" dirty="0" smtClean="0">
                <a:solidFill>
                  <a:srgbClr val="756359"/>
                </a:solidFill>
                <a:effectLst>
                  <a:outerShdw blurRad="38100" dist="38100" dir="2700000" algn="tl">
                    <a:srgbClr val="000000">
                      <a:alpha val="43137"/>
                    </a:srgbClr>
                  </a:outerShdw>
                </a:effectLst>
                <a:latin typeface="+mn-lt"/>
                <a:sym typeface="+mn-lt"/>
              </a:rPr>
              <a:t>     </a:t>
            </a:r>
            <a:r>
              <a:rPr lang="en-US" altLang="zh-CN" b="1" dirty="0">
                <a:solidFill>
                  <a:srgbClr val="756359"/>
                </a:solidFill>
                <a:effectLst>
                  <a:outerShdw blurRad="38100" dist="38100" dir="2700000" algn="tl">
                    <a:srgbClr val="000000">
                      <a:alpha val="43137"/>
                    </a:srgbClr>
                  </a:outerShdw>
                </a:effectLst>
                <a:latin typeface="+mn-lt"/>
                <a:sym typeface="+mn-lt"/>
              </a:rPr>
              <a:t>Generating </a:t>
            </a:r>
            <a:r>
              <a:rPr lang="en-US" altLang="zh-CN" b="1" dirty="0" smtClean="0">
                <a:solidFill>
                  <a:srgbClr val="756359"/>
                </a:solidFill>
                <a:effectLst>
                  <a:outerShdw blurRad="38100" dist="38100" dir="2700000" algn="tl">
                    <a:srgbClr val="000000">
                      <a:alpha val="43137"/>
                    </a:srgbClr>
                  </a:outerShdw>
                </a:effectLst>
                <a:latin typeface="+mn-lt"/>
                <a:sym typeface="+mn-lt"/>
              </a:rPr>
              <a:t>idea(s) &amp; Enriching the content</a:t>
            </a:r>
            <a:endParaRPr lang="zh-HK" altLang="en-US" b="1" dirty="0">
              <a:solidFill>
                <a:srgbClr val="FF9999"/>
              </a:solidFill>
              <a:effectLst>
                <a:outerShdw blurRad="38100" dist="38100" dir="2700000" algn="tl">
                  <a:srgbClr val="000000">
                    <a:alpha val="43137"/>
                  </a:srgbClr>
                </a:outerShdw>
              </a:effectLst>
              <a:latin typeface="+mn-lt"/>
            </a:endParaRPr>
          </a:p>
        </p:txBody>
      </p:sp>
      <p:grpSp>
        <p:nvGrpSpPr>
          <p:cNvPr id="15" name="群組 14"/>
          <p:cNvGrpSpPr/>
          <p:nvPr/>
        </p:nvGrpSpPr>
        <p:grpSpPr>
          <a:xfrm>
            <a:off x="32975" y="2338816"/>
            <a:ext cx="6536267" cy="1991735"/>
            <a:chOff x="251190" y="2364298"/>
            <a:chExt cx="6536267" cy="1991735"/>
          </a:xfrm>
        </p:grpSpPr>
        <p:pic>
          <p:nvPicPr>
            <p:cNvPr id="16" name="圖片 15"/>
            <p:cNvPicPr>
              <a:picLocks noChangeAspect="1"/>
            </p:cNvPicPr>
            <p:nvPr/>
          </p:nvPicPr>
          <p:blipFill rotWithShape="1">
            <a:blip r:embed="rId2">
              <a:duotone>
                <a:prstClr val="black"/>
                <a:srgbClr val="FFCCCC">
                  <a:tint val="45000"/>
                  <a:satMod val="400000"/>
                </a:srgbClr>
              </a:duotone>
              <a:extLst>
                <a:ext uri="{BEBA8EAE-BF5A-486C-A8C5-ECC9F3942E4B}">
                  <a14:imgProps xmlns:a14="http://schemas.microsoft.com/office/drawing/2010/main">
                    <a14:imgLayer r:embed="rId3">
                      <a14:imgEffect>
                        <a14:backgroundRemoval t="19500" b="38750" l="4207" r="93204"/>
                      </a14:imgEffect>
                    </a14:imgLayer>
                  </a14:imgProps>
                </a:ext>
                <a:ext uri="{28A0092B-C50C-407E-A947-70E740481C1C}">
                  <a14:useLocalDpi xmlns:a14="http://schemas.microsoft.com/office/drawing/2010/main" val="0"/>
                </a:ext>
              </a:extLst>
            </a:blip>
            <a:srcRect l="6131" t="20520" r="6131" b="61830"/>
            <a:stretch/>
          </p:blipFill>
          <p:spPr>
            <a:xfrm>
              <a:off x="251190" y="2364298"/>
              <a:ext cx="6536267" cy="1991735"/>
            </a:xfrm>
            <a:prstGeom prst="rect">
              <a:avLst/>
            </a:prstGeom>
          </p:spPr>
        </p:pic>
        <p:sp>
          <p:nvSpPr>
            <p:cNvPr id="8" name="矩形 7"/>
            <p:cNvSpPr/>
            <p:nvPr/>
          </p:nvSpPr>
          <p:spPr>
            <a:xfrm>
              <a:off x="406393" y="2497193"/>
              <a:ext cx="6122504" cy="166199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54013" indent="-354013">
                <a:buFont typeface="+mj-lt"/>
                <a:buAutoNum type="arabicPeriod"/>
              </a:pPr>
              <a:r>
                <a:rPr lang="en-US" altLang="zh-HK" sz="2400" b="1" dirty="0" smtClean="0">
                  <a:solidFill>
                    <a:srgbClr val="FF5050"/>
                  </a:solidFill>
                </a:rPr>
                <a:t>Recounting memorable experiences </a:t>
              </a:r>
              <a:r>
                <a:rPr lang="en-US" altLang="zh-HK" sz="2400" b="1" dirty="0">
                  <a:solidFill>
                    <a:srgbClr val="FF5050"/>
                  </a:solidFill>
                </a:rPr>
                <a:t>you had with the recipient(s</a:t>
              </a:r>
              <a:r>
                <a:rPr lang="en-US" altLang="zh-HK" sz="2400" b="1" dirty="0" smtClean="0">
                  <a:solidFill>
                    <a:srgbClr val="FF5050"/>
                  </a:solidFill>
                </a:rPr>
                <a:t>)</a:t>
              </a:r>
            </a:p>
            <a:p>
              <a:pPr marL="342900" indent="-342900" algn="just">
                <a:lnSpc>
                  <a:spcPct val="90000"/>
                </a:lnSpc>
                <a:buFont typeface="Webdings" panose="05030102010509060703" pitchFamily="18" charset="2"/>
                <a:buChar char="Y"/>
              </a:pPr>
              <a:r>
                <a:rPr lang="en-US" altLang="zh-HK" sz="2000" dirty="0">
                  <a:solidFill>
                    <a:srgbClr val="FF5050"/>
                  </a:solidFill>
                </a:rPr>
                <a:t>What were the memorable moments or experiences you shared with the recipient(s)? </a:t>
              </a:r>
            </a:p>
            <a:p>
              <a:pPr marL="342900" indent="-342900" algn="just">
                <a:lnSpc>
                  <a:spcPct val="90000"/>
                </a:lnSpc>
                <a:buFont typeface="Webdings" panose="05030102010509060703" pitchFamily="18" charset="2"/>
                <a:buChar char="Y"/>
              </a:pPr>
              <a:r>
                <a:rPr lang="en-US" altLang="zh-HK" sz="2000" dirty="0" smtClean="0">
                  <a:solidFill>
                    <a:srgbClr val="FF5050"/>
                  </a:solidFill>
                </a:rPr>
                <a:t>How </a:t>
              </a:r>
              <a:r>
                <a:rPr lang="en-US" altLang="zh-HK" sz="2000" dirty="0">
                  <a:solidFill>
                    <a:srgbClr val="FF5050"/>
                  </a:solidFill>
                </a:rPr>
                <a:t>did you feel? What made it memorable? </a:t>
              </a:r>
            </a:p>
          </p:txBody>
        </p:sp>
      </p:grpSp>
      <p:grpSp>
        <p:nvGrpSpPr>
          <p:cNvPr id="20" name="群組 19"/>
          <p:cNvGrpSpPr/>
          <p:nvPr/>
        </p:nvGrpSpPr>
        <p:grpSpPr>
          <a:xfrm>
            <a:off x="188178" y="4495423"/>
            <a:ext cx="6099838" cy="2150111"/>
            <a:chOff x="90156" y="4571363"/>
            <a:chExt cx="6099838" cy="2150111"/>
          </a:xfrm>
        </p:grpSpPr>
        <p:pic>
          <p:nvPicPr>
            <p:cNvPr id="18" name="圖片 17"/>
            <p:cNvPicPr>
              <a:picLocks noChangeAspect="1"/>
            </p:cNvPicPr>
            <p:nvPr/>
          </p:nvPicPr>
          <p:blipFill rotWithShape="1">
            <a:blip r:embed="rId2">
              <a:duotone>
                <a:prstClr val="black"/>
                <a:schemeClr val="accent1">
                  <a:lumMod val="20000"/>
                  <a:lumOff val="80000"/>
                  <a:tint val="45000"/>
                  <a:satMod val="400000"/>
                </a:schemeClr>
              </a:duotone>
              <a:extLst>
                <a:ext uri="{BEBA8EAE-BF5A-486C-A8C5-ECC9F3942E4B}">
                  <a14:imgProps xmlns:a14="http://schemas.microsoft.com/office/drawing/2010/main">
                    <a14:imgLayer r:embed="rId3">
                      <a14:imgEffect>
                        <a14:backgroundRemoval t="19500" b="38750" l="4207" r="93204"/>
                      </a14:imgEffect>
                    </a14:imgLayer>
                  </a14:imgProps>
                </a:ext>
                <a:ext uri="{28A0092B-C50C-407E-A947-70E740481C1C}">
                  <a14:useLocalDpi xmlns:a14="http://schemas.microsoft.com/office/drawing/2010/main" val="0"/>
                </a:ext>
              </a:extLst>
            </a:blip>
            <a:srcRect l="6131" t="20520" r="6131" b="61830"/>
            <a:stretch/>
          </p:blipFill>
          <p:spPr>
            <a:xfrm>
              <a:off x="90156" y="4571363"/>
              <a:ext cx="6099838" cy="2150111"/>
            </a:xfrm>
            <a:prstGeom prst="rect">
              <a:avLst/>
            </a:prstGeom>
          </p:spPr>
        </p:pic>
        <p:sp>
          <p:nvSpPr>
            <p:cNvPr id="9" name="矩形 8"/>
            <p:cNvSpPr/>
            <p:nvPr/>
          </p:nvSpPr>
          <p:spPr>
            <a:xfrm>
              <a:off x="155473" y="4803075"/>
              <a:ext cx="5881107" cy="1588127"/>
            </a:xfrm>
            <a:prstGeom prst="rect">
              <a:avLst/>
            </a:prstGeom>
          </p:spPr>
          <p:txBody>
            <a:bodyPr wrap="square">
              <a:spAutoFit/>
            </a:bodyPr>
            <a:lstStyle/>
            <a:p>
              <a:pPr marL="269875" indent="-269875">
                <a:lnSpc>
                  <a:spcPct val="90000"/>
                </a:lnSpc>
                <a:spcBef>
                  <a:spcPts val="1200"/>
                </a:spcBef>
                <a:tabLst>
                  <a:tab pos="269875" algn="l"/>
                </a:tabLst>
              </a:pPr>
              <a:r>
                <a:rPr lang="en-US" altLang="zh-HK" sz="2400" b="1" dirty="0" smtClean="0">
                  <a:solidFill>
                    <a:schemeClr val="accent1"/>
                  </a:solidFill>
                </a:rPr>
                <a:t>3. Making commitment</a:t>
              </a:r>
              <a:r>
                <a:rPr lang="en-US" altLang="zh-HK" sz="2400" b="1" dirty="0">
                  <a:solidFill>
                    <a:schemeClr val="accent1"/>
                  </a:solidFill>
                </a:rPr>
                <a:t> </a:t>
              </a:r>
              <a:r>
                <a:rPr lang="en-US" altLang="zh-HK" sz="2400" b="1" dirty="0" smtClean="0">
                  <a:solidFill>
                    <a:schemeClr val="accent1"/>
                  </a:solidFill>
                </a:rPr>
                <a:t>&amp; expressing hope and good wishes for your recipient(s) </a:t>
              </a:r>
            </a:p>
            <a:p>
              <a:pPr marL="342900" indent="-342900" algn="just">
                <a:lnSpc>
                  <a:spcPct val="90000"/>
                </a:lnSpc>
                <a:buFont typeface="Webdings" panose="05030102010509060703" pitchFamily="18" charset="2"/>
                <a:buChar char="Y"/>
              </a:pPr>
              <a:r>
                <a:rPr lang="en-US" altLang="zh-HK" sz="2000" dirty="0" smtClean="0">
                  <a:solidFill>
                    <a:schemeClr val="accent1"/>
                  </a:solidFill>
                </a:rPr>
                <a:t>What promises/commitments will you make to your recipient(s)?</a:t>
              </a:r>
            </a:p>
            <a:p>
              <a:pPr marL="342900" indent="-342900" algn="just">
                <a:lnSpc>
                  <a:spcPct val="90000"/>
                </a:lnSpc>
                <a:buFont typeface="Webdings" panose="05030102010509060703" pitchFamily="18" charset="2"/>
                <a:buChar char="Y"/>
              </a:pPr>
              <a:r>
                <a:rPr lang="en-US" altLang="zh-HK" sz="2000" dirty="0" smtClean="0">
                  <a:solidFill>
                    <a:schemeClr val="accent1"/>
                  </a:solidFill>
                </a:rPr>
                <a:t>What wish(</a:t>
              </a:r>
              <a:r>
                <a:rPr lang="en-US" altLang="zh-HK" sz="2000" dirty="0" err="1" smtClean="0">
                  <a:solidFill>
                    <a:schemeClr val="accent1"/>
                  </a:solidFill>
                </a:rPr>
                <a:t>es</a:t>
              </a:r>
              <a:r>
                <a:rPr lang="en-US" altLang="zh-HK" sz="2000" dirty="0" smtClean="0">
                  <a:solidFill>
                    <a:schemeClr val="accent1"/>
                  </a:solidFill>
                </a:rPr>
                <a:t>) do you have for the recipient(s)?</a:t>
              </a:r>
              <a:endParaRPr lang="en-US" altLang="zh-HK" sz="2000" dirty="0">
                <a:solidFill>
                  <a:schemeClr val="accent1"/>
                </a:solidFill>
              </a:endParaRPr>
            </a:p>
          </p:txBody>
        </p:sp>
      </p:grpSp>
      <p:sp>
        <p:nvSpPr>
          <p:cNvPr id="14" name="投影片編號版面配置區 3"/>
          <p:cNvSpPr>
            <a:spLocks noGrp="1"/>
          </p:cNvSpPr>
          <p:nvPr>
            <p:ph type="sldNum" sz="quarter" idx="12"/>
          </p:nvPr>
        </p:nvSpPr>
        <p:spPr>
          <a:xfrm>
            <a:off x="8610600" y="6356350"/>
            <a:ext cx="2743200" cy="365125"/>
          </a:xfrm>
        </p:spPr>
        <p:txBody>
          <a:bodyPr/>
          <a:lstStyle/>
          <a:p>
            <a:fld id="{8442C06D-44E2-4491-8B6B-EB951651CB7B}" type="slidenum">
              <a:rPr lang="zh-HK" altLang="en-US" smtClean="0">
                <a:solidFill>
                  <a:schemeClr val="tx1"/>
                </a:solidFill>
              </a:rPr>
              <a:t>20</a:t>
            </a:fld>
            <a:endParaRPr lang="zh-HK" altLang="en-US" dirty="0">
              <a:solidFill>
                <a:schemeClr val="tx1"/>
              </a:solidFill>
            </a:endParaRPr>
          </a:p>
        </p:txBody>
      </p:sp>
      <p:grpSp>
        <p:nvGrpSpPr>
          <p:cNvPr id="19" name="群組 18"/>
          <p:cNvGrpSpPr/>
          <p:nvPr/>
        </p:nvGrpSpPr>
        <p:grpSpPr>
          <a:xfrm>
            <a:off x="5655732" y="3443204"/>
            <a:ext cx="6536267" cy="1991735"/>
            <a:chOff x="5672296" y="3410624"/>
            <a:chExt cx="6536267" cy="1991735"/>
          </a:xfrm>
        </p:grpSpPr>
        <p:pic>
          <p:nvPicPr>
            <p:cNvPr id="17" name="圖片 16"/>
            <p:cNvPicPr>
              <a:picLocks noChangeAspect="1"/>
            </p:cNvPicPr>
            <p:nvPr/>
          </p:nvPicPr>
          <p:blipFill rotWithShape="1">
            <a:blip r:embed="rId2">
              <a:duotone>
                <a:prstClr val="black"/>
                <a:schemeClr val="accent6">
                  <a:lumMod val="40000"/>
                  <a:lumOff val="60000"/>
                  <a:tint val="45000"/>
                  <a:satMod val="400000"/>
                </a:schemeClr>
              </a:duotone>
              <a:extLst>
                <a:ext uri="{BEBA8EAE-BF5A-486C-A8C5-ECC9F3942E4B}">
                  <a14:imgProps xmlns:a14="http://schemas.microsoft.com/office/drawing/2010/main">
                    <a14:imgLayer r:embed="rId3">
                      <a14:imgEffect>
                        <a14:backgroundRemoval t="19500" b="38750" l="4207" r="93204"/>
                      </a14:imgEffect>
                    </a14:imgLayer>
                  </a14:imgProps>
                </a:ext>
                <a:ext uri="{28A0092B-C50C-407E-A947-70E740481C1C}">
                  <a14:useLocalDpi xmlns:a14="http://schemas.microsoft.com/office/drawing/2010/main" val="0"/>
                </a:ext>
              </a:extLst>
            </a:blip>
            <a:srcRect l="6131" t="20520" r="6131" b="61830"/>
            <a:stretch/>
          </p:blipFill>
          <p:spPr>
            <a:xfrm>
              <a:off x="5672296" y="3410624"/>
              <a:ext cx="6536267" cy="1991735"/>
            </a:xfrm>
            <a:prstGeom prst="rect">
              <a:avLst/>
            </a:prstGeom>
          </p:spPr>
        </p:pic>
        <p:sp>
          <p:nvSpPr>
            <p:cNvPr id="12" name="矩形 11"/>
            <p:cNvSpPr/>
            <p:nvPr/>
          </p:nvSpPr>
          <p:spPr>
            <a:xfrm>
              <a:off x="5824695" y="3575496"/>
              <a:ext cx="6125307" cy="1661993"/>
            </a:xfrm>
            <a:prstGeom prst="rect">
              <a:avLst/>
            </a:prstGeom>
          </p:spPr>
          <p:txBody>
            <a:bodyPr wrap="square">
              <a:spAutoFit/>
            </a:bodyPr>
            <a:lstStyle/>
            <a:p>
              <a:pPr marL="354013" indent="-354013"/>
              <a:r>
                <a:rPr lang="en-US" altLang="zh-HK" sz="2400" b="1" dirty="0" smtClean="0">
                  <a:solidFill>
                    <a:schemeClr val="accent6">
                      <a:lumMod val="75000"/>
                    </a:schemeClr>
                  </a:solidFill>
                </a:rPr>
                <a:t>2.  Reflecting </a:t>
              </a:r>
              <a:r>
                <a:rPr lang="en-US" altLang="zh-HK" sz="2400" b="1" dirty="0">
                  <a:solidFill>
                    <a:schemeClr val="accent6">
                      <a:lumMod val="75000"/>
                    </a:schemeClr>
                  </a:solidFill>
                </a:rPr>
                <a:t>on the recipients’ influence </a:t>
              </a:r>
              <a:r>
                <a:rPr lang="en-US" altLang="zh-HK" sz="2400" b="1" dirty="0" smtClean="0">
                  <a:solidFill>
                    <a:schemeClr val="accent6">
                      <a:lumMod val="75000"/>
                    </a:schemeClr>
                  </a:solidFill>
                </a:rPr>
                <a:t>and </a:t>
              </a:r>
              <a:r>
                <a:rPr lang="en-US" altLang="zh-HK" sz="2400" b="1" dirty="0">
                  <a:solidFill>
                    <a:schemeClr val="accent6">
                      <a:lumMod val="75000"/>
                    </a:schemeClr>
                  </a:solidFill>
                </a:rPr>
                <a:t>impact on your life</a:t>
              </a:r>
              <a:endParaRPr lang="zh-TW" altLang="zh-HK" sz="2400" b="1" dirty="0">
                <a:solidFill>
                  <a:schemeClr val="accent6">
                    <a:lumMod val="75000"/>
                  </a:schemeClr>
                </a:solidFill>
              </a:endParaRPr>
            </a:p>
            <a:p>
              <a:pPr marL="342900" indent="-342900">
                <a:lnSpc>
                  <a:spcPct val="90000"/>
                </a:lnSpc>
                <a:buFont typeface="Webdings" panose="05030102010509060703" pitchFamily="18" charset="2"/>
                <a:buChar char="Y"/>
              </a:pPr>
              <a:r>
                <a:rPr lang="en-US" altLang="zh-HK" sz="2000" dirty="0" smtClean="0">
                  <a:solidFill>
                    <a:schemeClr val="accent6">
                      <a:lumMod val="75000"/>
                    </a:schemeClr>
                  </a:solidFill>
                </a:rPr>
                <a:t>How did </a:t>
              </a:r>
              <a:r>
                <a:rPr lang="en-US" altLang="zh-HK" sz="2000" dirty="0">
                  <a:solidFill>
                    <a:schemeClr val="accent6">
                      <a:lumMod val="75000"/>
                    </a:schemeClr>
                  </a:solidFill>
                </a:rPr>
                <a:t>the recipient(s) </a:t>
              </a:r>
              <a:r>
                <a:rPr lang="en-US" altLang="zh-HK" sz="2000" dirty="0" smtClean="0">
                  <a:solidFill>
                    <a:schemeClr val="accent6">
                      <a:lumMod val="75000"/>
                    </a:schemeClr>
                  </a:solidFill>
                </a:rPr>
                <a:t>change </a:t>
              </a:r>
              <a:r>
                <a:rPr lang="en-US" altLang="zh-HK" sz="2000" dirty="0">
                  <a:solidFill>
                    <a:schemeClr val="accent6">
                      <a:lumMod val="75000"/>
                    </a:schemeClr>
                  </a:solidFill>
                </a:rPr>
                <a:t>your </a:t>
              </a:r>
              <a:r>
                <a:rPr lang="en-US" altLang="zh-HK" sz="2000" dirty="0" smtClean="0">
                  <a:solidFill>
                    <a:schemeClr val="accent6">
                      <a:lumMod val="75000"/>
                    </a:schemeClr>
                  </a:solidFill>
                </a:rPr>
                <a:t>life? </a:t>
              </a:r>
            </a:p>
            <a:p>
              <a:pPr marL="342900" indent="-342900">
                <a:lnSpc>
                  <a:spcPct val="90000"/>
                </a:lnSpc>
                <a:buFont typeface="Webdings" panose="05030102010509060703" pitchFamily="18" charset="2"/>
                <a:buChar char="Y"/>
              </a:pPr>
              <a:r>
                <a:rPr lang="en-US" altLang="zh-HK" sz="2000" dirty="0" smtClean="0">
                  <a:solidFill>
                    <a:schemeClr val="accent6">
                      <a:lumMod val="75000"/>
                    </a:schemeClr>
                  </a:solidFill>
                </a:rPr>
                <a:t>What </a:t>
              </a:r>
              <a:r>
                <a:rPr lang="en-US" altLang="zh-HK" sz="2000" dirty="0">
                  <a:solidFill>
                    <a:schemeClr val="accent6">
                      <a:lumMod val="75000"/>
                    </a:schemeClr>
                  </a:solidFill>
                </a:rPr>
                <a:t>qualities or characteristics of the recipient(s) do you admire</a:t>
              </a:r>
              <a:r>
                <a:rPr lang="en-US" altLang="zh-HK" sz="2000" dirty="0" smtClean="0">
                  <a:solidFill>
                    <a:schemeClr val="accent6">
                      <a:lumMod val="75000"/>
                    </a:schemeClr>
                  </a:solidFill>
                </a:rPr>
                <a:t>?</a:t>
              </a:r>
              <a:endParaRPr lang="en-US" altLang="zh-HK" sz="2000" dirty="0">
                <a:solidFill>
                  <a:schemeClr val="accent1"/>
                </a:solidFill>
              </a:endParaRPr>
            </a:p>
          </p:txBody>
        </p:sp>
      </p:grpSp>
    </p:spTree>
    <p:extLst>
      <p:ext uri="{BB962C8B-B14F-4D97-AF65-F5344CB8AC3E}">
        <p14:creationId xmlns:p14="http://schemas.microsoft.com/office/powerpoint/2010/main" val="304122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292"/>
          <p:cNvSpPr/>
          <p:nvPr/>
        </p:nvSpPr>
        <p:spPr>
          <a:xfrm>
            <a:off x="3266832" y="485775"/>
            <a:ext cx="6713647" cy="5870575"/>
          </a:xfrm>
          <a:custGeom>
            <a:avLst/>
            <a:gdLst>
              <a:gd name="connsiteX0" fmla="*/ 0 w 6108065"/>
              <a:gd name="connsiteY0" fmla="*/ 0 h 3232150"/>
              <a:gd name="connsiteX1" fmla="*/ 800835 w 6108065"/>
              <a:gd name="connsiteY1" fmla="*/ 0 h 3232150"/>
              <a:gd name="connsiteX2" fmla="*/ 1601670 w 6108065"/>
              <a:gd name="connsiteY2" fmla="*/ 0 h 3232150"/>
              <a:gd name="connsiteX3" fmla="*/ 2280344 w 6108065"/>
              <a:gd name="connsiteY3" fmla="*/ 0 h 3232150"/>
              <a:gd name="connsiteX4" fmla="*/ 3020099 w 6108065"/>
              <a:gd name="connsiteY4" fmla="*/ 0 h 3232150"/>
              <a:gd name="connsiteX5" fmla="*/ 3637692 w 6108065"/>
              <a:gd name="connsiteY5" fmla="*/ 0 h 3232150"/>
              <a:gd name="connsiteX6" fmla="*/ 4316366 w 6108065"/>
              <a:gd name="connsiteY6" fmla="*/ 0 h 3232150"/>
              <a:gd name="connsiteX7" fmla="*/ 5117201 w 6108065"/>
              <a:gd name="connsiteY7" fmla="*/ 0 h 3232150"/>
              <a:gd name="connsiteX8" fmla="*/ 6108065 w 6108065"/>
              <a:gd name="connsiteY8" fmla="*/ 0 h 3232150"/>
              <a:gd name="connsiteX9" fmla="*/ 6108065 w 6108065"/>
              <a:gd name="connsiteY9" fmla="*/ 678752 h 3232150"/>
              <a:gd name="connsiteX10" fmla="*/ 6108065 w 6108065"/>
              <a:gd name="connsiteY10" fmla="*/ 1260539 h 3232150"/>
              <a:gd name="connsiteX11" fmla="*/ 6108065 w 6108065"/>
              <a:gd name="connsiteY11" fmla="*/ 1874647 h 3232150"/>
              <a:gd name="connsiteX12" fmla="*/ 6108065 w 6108065"/>
              <a:gd name="connsiteY12" fmla="*/ 2521077 h 3232150"/>
              <a:gd name="connsiteX13" fmla="*/ 6108065 w 6108065"/>
              <a:gd name="connsiteY13" fmla="*/ 3232150 h 3232150"/>
              <a:gd name="connsiteX14" fmla="*/ 5307230 w 6108065"/>
              <a:gd name="connsiteY14" fmla="*/ 3232150 h 3232150"/>
              <a:gd name="connsiteX15" fmla="*/ 4628556 w 6108065"/>
              <a:gd name="connsiteY15" fmla="*/ 3232150 h 3232150"/>
              <a:gd name="connsiteX16" fmla="*/ 3949882 w 6108065"/>
              <a:gd name="connsiteY16" fmla="*/ 3232150 h 3232150"/>
              <a:gd name="connsiteX17" fmla="*/ 3271208 w 6108065"/>
              <a:gd name="connsiteY17" fmla="*/ 3232150 h 3232150"/>
              <a:gd name="connsiteX18" fmla="*/ 2592534 w 6108065"/>
              <a:gd name="connsiteY18" fmla="*/ 3232150 h 3232150"/>
              <a:gd name="connsiteX19" fmla="*/ 1974941 w 6108065"/>
              <a:gd name="connsiteY19" fmla="*/ 3232150 h 3232150"/>
              <a:gd name="connsiteX20" fmla="*/ 1235186 w 6108065"/>
              <a:gd name="connsiteY20" fmla="*/ 3232150 h 3232150"/>
              <a:gd name="connsiteX21" fmla="*/ 0 w 6108065"/>
              <a:gd name="connsiteY21" fmla="*/ 3232150 h 3232150"/>
              <a:gd name="connsiteX22" fmla="*/ 0 w 6108065"/>
              <a:gd name="connsiteY22" fmla="*/ 2521077 h 3232150"/>
              <a:gd name="connsiteX23" fmla="*/ 0 w 6108065"/>
              <a:gd name="connsiteY23" fmla="*/ 1842325 h 3232150"/>
              <a:gd name="connsiteX24" fmla="*/ 0 w 6108065"/>
              <a:gd name="connsiteY24" fmla="*/ 1131253 h 3232150"/>
              <a:gd name="connsiteX25" fmla="*/ 0 w 6108065"/>
              <a:gd name="connsiteY25" fmla="*/ 0 h 323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08065" h="3232150" fill="none" extrusionOk="0">
                <a:moveTo>
                  <a:pt x="0" y="0"/>
                </a:moveTo>
                <a:cubicBezTo>
                  <a:pt x="388741" y="-4391"/>
                  <a:pt x="555080" y="-5941"/>
                  <a:pt x="800835" y="0"/>
                </a:cubicBezTo>
                <a:cubicBezTo>
                  <a:pt x="1046591" y="5941"/>
                  <a:pt x="1248058" y="7397"/>
                  <a:pt x="1601670" y="0"/>
                </a:cubicBezTo>
                <a:cubicBezTo>
                  <a:pt x="1955283" y="-7397"/>
                  <a:pt x="2039921" y="-13833"/>
                  <a:pt x="2280344" y="0"/>
                </a:cubicBezTo>
                <a:cubicBezTo>
                  <a:pt x="2520767" y="13833"/>
                  <a:pt x="2673103" y="7661"/>
                  <a:pt x="3020099" y="0"/>
                </a:cubicBezTo>
                <a:cubicBezTo>
                  <a:pt x="3367095" y="-7661"/>
                  <a:pt x="3424215" y="-11647"/>
                  <a:pt x="3637692" y="0"/>
                </a:cubicBezTo>
                <a:cubicBezTo>
                  <a:pt x="3851169" y="11647"/>
                  <a:pt x="4065035" y="17203"/>
                  <a:pt x="4316366" y="0"/>
                </a:cubicBezTo>
                <a:cubicBezTo>
                  <a:pt x="4567697" y="-17203"/>
                  <a:pt x="4768935" y="-28459"/>
                  <a:pt x="5117201" y="0"/>
                </a:cubicBezTo>
                <a:cubicBezTo>
                  <a:pt x="5465468" y="28459"/>
                  <a:pt x="5690028" y="49514"/>
                  <a:pt x="6108065" y="0"/>
                </a:cubicBezTo>
                <a:cubicBezTo>
                  <a:pt x="6133563" y="338098"/>
                  <a:pt x="6104791" y="389018"/>
                  <a:pt x="6108065" y="678752"/>
                </a:cubicBezTo>
                <a:cubicBezTo>
                  <a:pt x="6111339" y="968486"/>
                  <a:pt x="6079335" y="1102203"/>
                  <a:pt x="6108065" y="1260539"/>
                </a:cubicBezTo>
                <a:cubicBezTo>
                  <a:pt x="6136795" y="1418875"/>
                  <a:pt x="6132105" y="1606890"/>
                  <a:pt x="6108065" y="1874647"/>
                </a:cubicBezTo>
                <a:cubicBezTo>
                  <a:pt x="6084025" y="2142404"/>
                  <a:pt x="6134760" y="2375742"/>
                  <a:pt x="6108065" y="2521077"/>
                </a:cubicBezTo>
                <a:cubicBezTo>
                  <a:pt x="6081371" y="2666412"/>
                  <a:pt x="6141531" y="2913320"/>
                  <a:pt x="6108065" y="3232150"/>
                </a:cubicBezTo>
                <a:cubicBezTo>
                  <a:pt x="5923209" y="3271355"/>
                  <a:pt x="5524861" y="3257748"/>
                  <a:pt x="5307230" y="3232150"/>
                </a:cubicBezTo>
                <a:cubicBezTo>
                  <a:pt x="5089600" y="3206552"/>
                  <a:pt x="4936982" y="3209234"/>
                  <a:pt x="4628556" y="3232150"/>
                </a:cubicBezTo>
                <a:cubicBezTo>
                  <a:pt x="4320130" y="3255066"/>
                  <a:pt x="4179512" y="3215904"/>
                  <a:pt x="3949882" y="3232150"/>
                </a:cubicBezTo>
                <a:cubicBezTo>
                  <a:pt x="3720252" y="3248396"/>
                  <a:pt x="3466433" y="3259928"/>
                  <a:pt x="3271208" y="3232150"/>
                </a:cubicBezTo>
                <a:cubicBezTo>
                  <a:pt x="3075983" y="3204372"/>
                  <a:pt x="2826334" y="3228330"/>
                  <a:pt x="2592534" y="3232150"/>
                </a:cubicBezTo>
                <a:cubicBezTo>
                  <a:pt x="2358734" y="3235970"/>
                  <a:pt x="2131460" y="3229798"/>
                  <a:pt x="1974941" y="3232150"/>
                </a:cubicBezTo>
                <a:cubicBezTo>
                  <a:pt x="1818422" y="3234502"/>
                  <a:pt x="1499589" y="3210209"/>
                  <a:pt x="1235186" y="3232150"/>
                </a:cubicBezTo>
                <a:cubicBezTo>
                  <a:pt x="970784" y="3254091"/>
                  <a:pt x="297790" y="3275694"/>
                  <a:pt x="0" y="3232150"/>
                </a:cubicBezTo>
                <a:cubicBezTo>
                  <a:pt x="9234" y="3055727"/>
                  <a:pt x="27268" y="2731690"/>
                  <a:pt x="0" y="2521077"/>
                </a:cubicBezTo>
                <a:cubicBezTo>
                  <a:pt x="-27268" y="2310464"/>
                  <a:pt x="-10011" y="2076318"/>
                  <a:pt x="0" y="1842325"/>
                </a:cubicBezTo>
                <a:cubicBezTo>
                  <a:pt x="10011" y="1608332"/>
                  <a:pt x="12004" y="1434519"/>
                  <a:pt x="0" y="1131253"/>
                </a:cubicBezTo>
                <a:cubicBezTo>
                  <a:pt x="-12004" y="827987"/>
                  <a:pt x="-15794" y="375039"/>
                  <a:pt x="0" y="0"/>
                </a:cubicBezTo>
                <a:close/>
              </a:path>
              <a:path w="6108065" h="3232150" stroke="0" extrusionOk="0">
                <a:moveTo>
                  <a:pt x="0" y="0"/>
                </a:moveTo>
                <a:cubicBezTo>
                  <a:pt x="204051" y="11869"/>
                  <a:pt x="428896" y="14294"/>
                  <a:pt x="617593" y="0"/>
                </a:cubicBezTo>
                <a:cubicBezTo>
                  <a:pt x="806290" y="-14294"/>
                  <a:pt x="968881" y="-15205"/>
                  <a:pt x="1113025" y="0"/>
                </a:cubicBezTo>
                <a:cubicBezTo>
                  <a:pt x="1257169" y="15205"/>
                  <a:pt x="1586536" y="20647"/>
                  <a:pt x="1913860" y="0"/>
                </a:cubicBezTo>
                <a:cubicBezTo>
                  <a:pt x="2241184" y="-20647"/>
                  <a:pt x="2362416" y="-25443"/>
                  <a:pt x="2531454" y="0"/>
                </a:cubicBezTo>
                <a:cubicBezTo>
                  <a:pt x="2700492" y="25443"/>
                  <a:pt x="2960474" y="-28968"/>
                  <a:pt x="3149047" y="0"/>
                </a:cubicBezTo>
                <a:cubicBezTo>
                  <a:pt x="3337620" y="28968"/>
                  <a:pt x="3723883" y="-17277"/>
                  <a:pt x="3949882" y="0"/>
                </a:cubicBezTo>
                <a:cubicBezTo>
                  <a:pt x="4175882" y="17277"/>
                  <a:pt x="4393761" y="4115"/>
                  <a:pt x="4506395" y="0"/>
                </a:cubicBezTo>
                <a:cubicBezTo>
                  <a:pt x="4619029" y="-4115"/>
                  <a:pt x="5035436" y="-638"/>
                  <a:pt x="5307230" y="0"/>
                </a:cubicBezTo>
                <a:cubicBezTo>
                  <a:pt x="5579024" y="638"/>
                  <a:pt x="5876230" y="19791"/>
                  <a:pt x="6108065" y="0"/>
                </a:cubicBezTo>
                <a:cubicBezTo>
                  <a:pt x="6088479" y="252336"/>
                  <a:pt x="6103617" y="415262"/>
                  <a:pt x="6108065" y="646430"/>
                </a:cubicBezTo>
                <a:cubicBezTo>
                  <a:pt x="6112514" y="877598"/>
                  <a:pt x="6079018" y="1103543"/>
                  <a:pt x="6108065" y="1292860"/>
                </a:cubicBezTo>
                <a:cubicBezTo>
                  <a:pt x="6137113" y="1482177"/>
                  <a:pt x="6137901" y="1725786"/>
                  <a:pt x="6108065" y="1971612"/>
                </a:cubicBezTo>
                <a:cubicBezTo>
                  <a:pt x="6078229" y="2217438"/>
                  <a:pt x="6086908" y="2354131"/>
                  <a:pt x="6108065" y="2521077"/>
                </a:cubicBezTo>
                <a:cubicBezTo>
                  <a:pt x="6129222" y="2688024"/>
                  <a:pt x="6123452" y="3037296"/>
                  <a:pt x="6108065" y="3232150"/>
                </a:cubicBezTo>
                <a:cubicBezTo>
                  <a:pt x="5846520" y="3251422"/>
                  <a:pt x="5689502" y="3249366"/>
                  <a:pt x="5429391" y="3232150"/>
                </a:cubicBezTo>
                <a:cubicBezTo>
                  <a:pt x="5169280" y="3214934"/>
                  <a:pt x="5057324" y="3257102"/>
                  <a:pt x="4750717" y="3232150"/>
                </a:cubicBezTo>
                <a:cubicBezTo>
                  <a:pt x="4444110" y="3207198"/>
                  <a:pt x="4296173" y="3206277"/>
                  <a:pt x="3949882" y="3232150"/>
                </a:cubicBezTo>
                <a:cubicBezTo>
                  <a:pt x="3603592" y="3258023"/>
                  <a:pt x="3418086" y="3265510"/>
                  <a:pt x="3271208" y="3232150"/>
                </a:cubicBezTo>
                <a:cubicBezTo>
                  <a:pt x="3124330" y="3198790"/>
                  <a:pt x="3018150" y="3231703"/>
                  <a:pt x="2775776" y="3232150"/>
                </a:cubicBezTo>
                <a:cubicBezTo>
                  <a:pt x="2533402" y="3232597"/>
                  <a:pt x="2446928" y="3219125"/>
                  <a:pt x="2219264" y="3232150"/>
                </a:cubicBezTo>
                <a:cubicBezTo>
                  <a:pt x="1991600" y="3245175"/>
                  <a:pt x="1768663" y="3200573"/>
                  <a:pt x="1418428" y="3232150"/>
                </a:cubicBezTo>
                <a:cubicBezTo>
                  <a:pt x="1068193" y="3263727"/>
                  <a:pt x="1068775" y="3221285"/>
                  <a:pt x="739755" y="3232150"/>
                </a:cubicBezTo>
                <a:cubicBezTo>
                  <a:pt x="410735" y="3243015"/>
                  <a:pt x="184316" y="3266628"/>
                  <a:pt x="0" y="3232150"/>
                </a:cubicBezTo>
                <a:cubicBezTo>
                  <a:pt x="-29807" y="2927670"/>
                  <a:pt x="-14891" y="2740499"/>
                  <a:pt x="0" y="2585720"/>
                </a:cubicBezTo>
                <a:cubicBezTo>
                  <a:pt x="14891" y="2430941"/>
                  <a:pt x="-15023" y="2287653"/>
                  <a:pt x="0" y="2036255"/>
                </a:cubicBezTo>
                <a:cubicBezTo>
                  <a:pt x="15023" y="1784857"/>
                  <a:pt x="4179" y="1678726"/>
                  <a:pt x="0" y="1486789"/>
                </a:cubicBezTo>
                <a:cubicBezTo>
                  <a:pt x="-4179" y="1294852"/>
                  <a:pt x="-28538" y="1093723"/>
                  <a:pt x="0" y="808038"/>
                </a:cubicBezTo>
                <a:cubicBezTo>
                  <a:pt x="28538" y="522353"/>
                  <a:pt x="-21275" y="205649"/>
                  <a:pt x="0" y="0"/>
                </a:cubicBezTo>
                <a:close/>
              </a:path>
            </a:pathLst>
          </a:custGeom>
          <a:solidFill>
            <a:schemeClr val="lt1"/>
          </a:solidFill>
          <a:ln w="12700" cap="flat" cmpd="sng">
            <a:solidFill>
              <a:schemeClr val="dk1"/>
            </a:solidFill>
            <a:prstDash val="solid"/>
            <a:round/>
            <a:headEnd type="none" w="sm" len="sm"/>
            <a:tailEnd type="none" w="sm" len="sm"/>
            <a:extLst>
              <a:ext uri="{C807C97D-BFC1-408E-A445-0C87EB9F89A2}">
                <ask:lineSketchStyleProps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ask="http://schemas.microsoft.com/office/drawing/2018/sketchyshapes" xmlns:arto="http://schemas.microsoft.com/office/word/2006/arto" xmlns:lc="http://schemas.openxmlformats.org/drawingml/2006/lockedCanvas" sd="1219033472">
                  <a:prstGeom prst="rect">
                    <a:avLst/>
                  </a:prstGeom>
                  <ask:type>
                    <ask:lineSketchFreehand/>
                  </ask:type>
                </ask:lineSketchStyleProps>
              </a:ext>
            </a:extLst>
          </a:ln>
        </p:spPr>
        <p:txBody>
          <a:bodyPr spcFirstLastPara="1" wrap="square" lIns="91425" tIns="45700" rIns="91425" bIns="45700" anchor="t" anchorCtr="0">
            <a:noAutofit/>
          </a:bodyPr>
          <a:lstStyle/>
          <a:p>
            <a:pPr marL="90170" marR="64770" algn="just">
              <a:spcAft>
                <a:spcPts val="600"/>
              </a:spcAft>
            </a:pPr>
            <a:endParaRPr lang="zh-TW" sz="12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1" name="矩形 44"/>
          <p:cNvSpPr/>
          <p:nvPr/>
        </p:nvSpPr>
        <p:spPr>
          <a:xfrm>
            <a:off x="3309344" y="4482161"/>
            <a:ext cx="2389328" cy="219891"/>
          </a:xfrm>
          <a:prstGeom prst="rect">
            <a:avLst/>
          </a:prstGeom>
          <a:solidFill>
            <a:schemeClr val="accent6">
              <a:alpha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5" name="矩形 44"/>
          <p:cNvSpPr/>
          <p:nvPr/>
        </p:nvSpPr>
        <p:spPr>
          <a:xfrm>
            <a:off x="3321474" y="2441642"/>
            <a:ext cx="6624000" cy="2039773"/>
          </a:xfrm>
          <a:prstGeom prst="rect">
            <a:avLst/>
          </a:prstGeom>
          <a:solidFill>
            <a:schemeClr val="accent6">
              <a:alpha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6" name="矩形 45"/>
          <p:cNvSpPr/>
          <p:nvPr/>
        </p:nvSpPr>
        <p:spPr>
          <a:xfrm>
            <a:off x="3309341" y="4702149"/>
            <a:ext cx="6624001" cy="576000"/>
          </a:xfrm>
          <a:prstGeom prst="rect">
            <a:avLst/>
          </a:prstGeom>
          <a:solidFill>
            <a:schemeClr val="accent1">
              <a:alpha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矩形 45"/>
          <p:cNvSpPr/>
          <p:nvPr/>
        </p:nvSpPr>
        <p:spPr>
          <a:xfrm>
            <a:off x="5698672" y="4482162"/>
            <a:ext cx="4234671" cy="219890"/>
          </a:xfrm>
          <a:prstGeom prst="rect">
            <a:avLst/>
          </a:prstGeom>
          <a:solidFill>
            <a:schemeClr val="accent1">
              <a:alpha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1" name="矩形 40"/>
          <p:cNvSpPr/>
          <p:nvPr/>
        </p:nvSpPr>
        <p:spPr>
          <a:xfrm>
            <a:off x="3309343" y="1493697"/>
            <a:ext cx="6624000" cy="864000"/>
          </a:xfrm>
          <a:prstGeom prst="rect">
            <a:avLst/>
          </a:prstGeom>
          <a:solidFill>
            <a:srgbClr val="FF0000">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Content Placeholder 1"/>
          <p:cNvSpPr>
            <a:spLocks noGrp="1"/>
          </p:cNvSpPr>
          <p:nvPr>
            <p:ph idx="1"/>
          </p:nvPr>
        </p:nvSpPr>
        <p:spPr>
          <a:xfrm>
            <a:off x="3266833" y="485775"/>
            <a:ext cx="6713646" cy="4949593"/>
          </a:xfrm>
        </p:spPr>
        <p:txBody>
          <a:bodyPr>
            <a:noAutofit/>
          </a:bodyPr>
          <a:lstStyle/>
          <a:p>
            <a:pPr marL="0" indent="0" algn="just">
              <a:buNone/>
            </a:pPr>
            <a:r>
              <a:rPr lang="en-US" altLang="zh-HK" sz="1400" dirty="0">
                <a:solidFill>
                  <a:srgbClr val="62534A"/>
                </a:solidFill>
                <a:latin typeface="Taffy" pitchFamily="2" charset="0"/>
              </a:rPr>
              <a:t>Dear Ding </a:t>
            </a:r>
            <a:r>
              <a:rPr lang="en-US" altLang="zh-HK" sz="1400" dirty="0" err="1">
                <a:solidFill>
                  <a:srgbClr val="62534A"/>
                </a:solidFill>
                <a:latin typeface="Taffy" pitchFamily="2" charset="0"/>
              </a:rPr>
              <a:t>Ding</a:t>
            </a:r>
            <a:r>
              <a:rPr lang="en-US" altLang="zh-HK" sz="1400" dirty="0">
                <a:solidFill>
                  <a:srgbClr val="62534A"/>
                </a:solidFill>
                <a:latin typeface="Taffy" pitchFamily="2" charset="0"/>
              </a:rPr>
              <a:t>,</a:t>
            </a:r>
            <a:endParaRPr lang="zh-TW" altLang="zh-HK" sz="1400" dirty="0">
              <a:solidFill>
                <a:srgbClr val="62534A"/>
              </a:solidFill>
              <a:latin typeface="Taffy" pitchFamily="2" charset="0"/>
            </a:endParaRPr>
          </a:p>
          <a:p>
            <a:pPr marL="0" indent="0" algn="just">
              <a:buNone/>
            </a:pPr>
            <a:r>
              <a:rPr lang="en-US" altLang="zh-HK" sz="1400" dirty="0">
                <a:solidFill>
                  <a:srgbClr val="62534A"/>
                </a:solidFill>
                <a:latin typeface="Taffy" pitchFamily="2" charset="0"/>
              </a:rPr>
              <a:t>The trip back to granny’s tonight reminded me of our fond memories. I couldn’t help taking a moment to express my heartfelt gratitude and respect for your dedication of service and contribution to heritage preservation. </a:t>
            </a:r>
            <a:endParaRPr lang="zh-TW" altLang="zh-HK" sz="1400" dirty="0">
              <a:solidFill>
                <a:srgbClr val="62534A"/>
              </a:solidFill>
              <a:latin typeface="Taffy" pitchFamily="2" charset="0"/>
            </a:endParaRPr>
          </a:p>
          <a:p>
            <a:pPr marL="0" indent="0" algn="just">
              <a:buNone/>
            </a:pPr>
            <a:r>
              <a:rPr lang="en-US" altLang="zh-HK" sz="1400" dirty="0">
                <a:solidFill>
                  <a:srgbClr val="62534A"/>
                </a:solidFill>
                <a:latin typeface="Taffy" pitchFamily="2" charset="0"/>
              </a:rPr>
              <a:t>I still remember the good old days when I lived in Sheung Wan. You were a reliable friend carrying me to school on time. I always sat near the windows in the front row on the upper deck. Mum would sit next to me. I can still recall the feeling of the wind brushing my face and the noise of the neighbourhood. The rides with you were precious childhood memories.</a:t>
            </a:r>
            <a:endParaRPr lang="zh-TW" altLang="zh-HK" sz="1400" dirty="0">
              <a:solidFill>
                <a:srgbClr val="62534A"/>
              </a:solidFill>
              <a:latin typeface="Taffy" pitchFamily="2" charset="0"/>
            </a:endParaRPr>
          </a:p>
          <a:p>
            <a:pPr marL="0" indent="0" algn="just">
              <a:buNone/>
            </a:pPr>
            <a:r>
              <a:rPr lang="en-US" altLang="zh-HK" sz="1400" dirty="0">
                <a:solidFill>
                  <a:srgbClr val="62534A"/>
                </a:solidFill>
                <a:latin typeface="Taffy" pitchFamily="2" charset="0"/>
              </a:rPr>
              <a:t>For over a century, you have been running between the east and the west of Hong Kong Island, offering the most affordable and greenest </a:t>
            </a:r>
            <a:r>
              <a:rPr lang="en-US" altLang="zh-HK" sz="1400" dirty="0" smtClean="0">
                <a:solidFill>
                  <a:srgbClr val="62534A"/>
                </a:solidFill>
                <a:latin typeface="Taffy" pitchFamily="2" charset="0"/>
              </a:rPr>
              <a:t>public </a:t>
            </a:r>
            <a:r>
              <a:rPr lang="en-US" altLang="zh-HK" sz="1400" dirty="0">
                <a:solidFill>
                  <a:srgbClr val="62534A"/>
                </a:solidFill>
                <a:latin typeface="Taffy" pitchFamily="2" charset="0"/>
              </a:rPr>
              <a:t>transport to citizens from all walks of life. Your dedication of service and contribution to heritage preservation have also inspired me to serve at school and in the community. To honour </a:t>
            </a:r>
            <a:r>
              <a:rPr lang="en-US" altLang="zh-HK" sz="1400" dirty="0" smtClean="0">
                <a:solidFill>
                  <a:srgbClr val="62534A"/>
                </a:solidFill>
                <a:latin typeface="Taffy" pitchFamily="2" charset="0"/>
              </a:rPr>
              <a:t>you, I’ve </a:t>
            </a:r>
            <a:r>
              <a:rPr lang="en-US" altLang="zh-HK" sz="1400" dirty="0">
                <a:solidFill>
                  <a:srgbClr val="62534A"/>
                </a:solidFill>
                <a:latin typeface="Taffy" pitchFamily="2" charset="0"/>
              </a:rPr>
              <a:t>recently volunteered at a community centre and organised </a:t>
            </a:r>
            <a:r>
              <a:rPr lang="en-US" altLang="zh-HK" sz="1400" dirty="0" smtClean="0">
                <a:solidFill>
                  <a:srgbClr val="62534A"/>
                </a:solidFill>
                <a:latin typeface="Taffy" pitchFamily="2" charset="0"/>
              </a:rPr>
              <a:t>an </a:t>
            </a:r>
            <a:r>
              <a:rPr lang="en-US" altLang="zh-HK" sz="1400" dirty="0">
                <a:solidFill>
                  <a:srgbClr val="62534A"/>
                </a:solidFill>
                <a:latin typeface="Taffy" pitchFamily="2" charset="0"/>
              </a:rPr>
              <a:t>activity to take </a:t>
            </a:r>
            <a:r>
              <a:rPr lang="en-US" altLang="zh-HK" sz="1400" dirty="0" smtClean="0">
                <a:solidFill>
                  <a:srgbClr val="62534A"/>
                </a:solidFill>
                <a:latin typeface="Taffy" pitchFamily="2" charset="0"/>
              </a:rPr>
              <a:t>some </a:t>
            </a:r>
            <a:r>
              <a:rPr lang="en-US" altLang="zh-HK" sz="1400" dirty="0">
                <a:solidFill>
                  <a:srgbClr val="62534A"/>
                </a:solidFill>
                <a:latin typeface="Taffy" pitchFamily="2" charset="0"/>
              </a:rPr>
              <a:t>newly-arrived children on a tram ride to let them experience Hong Kong life and the vibe of the city. As the saying goes, “the best way to find yourself is to lose yourself in the service of others”. </a:t>
            </a:r>
          </a:p>
          <a:p>
            <a:pPr marL="0" indent="0" algn="just">
              <a:buNone/>
            </a:pPr>
            <a:r>
              <a:rPr lang="en-US" altLang="zh-HK" sz="1400" dirty="0">
                <a:solidFill>
                  <a:srgbClr val="62534A"/>
                </a:solidFill>
                <a:latin typeface="Taffy" pitchFamily="2" charset="0"/>
              </a:rPr>
              <a:t>Sitting on the upper deck on a tram to feel the dynamics of Hong Kong is my favourite pastime. I enjoy the massage by breezes while watching the stories of citizens at different corners of Hong Kong. Because of you, I have learnt to slow down and appreciate the beauty and culture of our place. I hope you </a:t>
            </a:r>
            <a:r>
              <a:rPr lang="en-US" altLang="zh-HK" sz="1400" dirty="0" smtClean="0">
                <a:solidFill>
                  <a:srgbClr val="62534A"/>
                </a:solidFill>
                <a:latin typeface="Taffy" pitchFamily="2" charset="0"/>
              </a:rPr>
              <a:t>will not be phased out in </a:t>
            </a:r>
            <a:r>
              <a:rPr lang="en-US" altLang="zh-HK" sz="1400" dirty="0">
                <a:solidFill>
                  <a:srgbClr val="62534A"/>
                </a:solidFill>
                <a:latin typeface="Taffy" pitchFamily="2" charset="0"/>
              </a:rPr>
              <a:t>the rapid changing city. I want to witness the growth of our home and the changing scenery with you. To continue your legacy, I promise to cherish the disappearing heritage in our city which carries collective memories of several generations. </a:t>
            </a:r>
          </a:p>
          <a:p>
            <a:pPr marL="0" indent="0" algn="just">
              <a:buNone/>
            </a:pPr>
            <a:r>
              <a:rPr lang="en-US" altLang="zh-HK" sz="1400" dirty="0">
                <a:solidFill>
                  <a:srgbClr val="62534A"/>
                </a:solidFill>
                <a:latin typeface="Taffy" pitchFamily="2" charset="0"/>
              </a:rPr>
              <a:t>Thank you for being an important part of our collective memories and your dedication is truly admirable. </a:t>
            </a:r>
            <a:endParaRPr lang="zh-TW" altLang="zh-HK" sz="1400" dirty="0">
              <a:solidFill>
                <a:srgbClr val="62534A"/>
              </a:solidFill>
              <a:latin typeface="Taffy" pitchFamily="2" charset="0"/>
            </a:endParaRPr>
          </a:p>
          <a:p>
            <a:pPr marL="0" indent="0" algn="just">
              <a:buNone/>
            </a:pPr>
            <a:r>
              <a:rPr lang="en-US" altLang="zh-HK" sz="1400" dirty="0">
                <a:solidFill>
                  <a:srgbClr val="62534A"/>
                </a:solidFill>
                <a:latin typeface="Taffy" pitchFamily="2" charset="0"/>
              </a:rPr>
              <a:t>Love, </a:t>
            </a:r>
            <a:endParaRPr lang="zh-TW" altLang="zh-HK" sz="1400" dirty="0">
              <a:solidFill>
                <a:srgbClr val="62534A"/>
              </a:solidFill>
              <a:latin typeface="Taffy" pitchFamily="2" charset="0"/>
            </a:endParaRPr>
          </a:p>
          <a:p>
            <a:pPr marL="0" indent="0" algn="just">
              <a:spcBef>
                <a:spcPts val="0"/>
              </a:spcBef>
              <a:buNone/>
            </a:pPr>
            <a:r>
              <a:rPr lang="en-US" altLang="zh-HK" sz="1400" dirty="0">
                <a:solidFill>
                  <a:srgbClr val="62534A"/>
                </a:solidFill>
                <a:latin typeface="Taffy" pitchFamily="2" charset="0"/>
              </a:rPr>
              <a:t>Tommy</a:t>
            </a:r>
            <a:endParaRPr lang="zh-TW" altLang="zh-HK" sz="1400" dirty="0">
              <a:solidFill>
                <a:srgbClr val="62534A"/>
              </a:solidFill>
              <a:latin typeface="Taffy" pitchFamily="2" charset="0"/>
            </a:endParaRPr>
          </a:p>
        </p:txBody>
      </p:sp>
      <p:sp>
        <p:nvSpPr>
          <p:cNvPr id="4" name="投影片編號版面配置區 3"/>
          <p:cNvSpPr>
            <a:spLocks noGrp="1"/>
          </p:cNvSpPr>
          <p:nvPr>
            <p:ph type="sldNum" sz="quarter" idx="12"/>
          </p:nvPr>
        </p:nvSpPr>
        <p:spPr/>
        <p:txBody>
          <a:bodyPr/>
          <a:lstStyle/>
          <a:p>
            <a:fld id="{8442C06D-44E2-4491-8B6B-EB951651CB7B}" type="slidenum">
              <a:rPr lang="zh-HK" altLang="en-US" smtClean="0">
                <a:solidFill>
                  <a:schemeClr val="tx1"/>
                </a:solidFill>
              </a:rPr>
              <a:t>21</a:t>
            </a:fld>
            <a:endParaRPr lang="zh-HK" altLang="en-US" dirty="0">
              <a:solidFill>
                <a:schemeClr val="tx1"/>
              </a:solidFill>
            </a:endParaRPr>
          </a:p>
        </p:txBody>
      </p:sp>
      <p:grpSp>
        <p:nvGrpSpPr>
          <p:cNvPr id="3" name="群組 2"/>
          <p:cNvGrpSpPr/>
          <p:nvPr/>
        </p:nvGrpSpPr>
        <p:grpSpPr>
          <a:xfrm>
            <a:off x="762000" y="1489727"/>
            <a:ext cx="2632891" cy="864000"/>
            <a:chOff x="728056" y="2170097"/>
            <a:chExt cx="2632891" cy="864000"/>
          </a:xfrm>
        </p:grpSpPr>
        <p:sp>
          <p:nvSpPr>
            <p:cNvPr id="29" name="Text Box 27783"/>
            <p:cNvSpPr txBox="1"/>
            <p:nvPr/>
          </p:nvSpPr>
          <p:spPr>
            <a:xfrm>
              <a:off x="728056" y="2284247"/>
              <a:ext cx="2347503" cy="6436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80000"/>
                </a:lnSpc>
              </a:pPr>
              <a:r>
                <a:rPr lang="en-US" altLang="zh-HK" sz="1600" b="1" dirty="0" smtClean="0">
                  <a:solidFill>
                    <a:srgbClr val="FF5050"/>
                  </a:solidFill>
                </a:rPr>
                <a:t>Recounting </a:t>
              </a:r>
              <a:r>
                <a:rPr lang="en-US" altLang="zh-HK" sz="1600" b="1" dirty="0">
                  <a:solidFill>
                    <a:srgbClr val="FF5050"/>
                  </a:solidFill>
                </a:rPr>
                <a:t>memorable experiences you had with the recipient(s)</a:t>
              </a:r>
            </a:p>
          </p:txBody>
        </p:sp>
        <p:cxnSp>
          <p:nvCxnSpPr>
            <p:cNvPr id="30" name="Straight Connector 24"/>
            <p:cNvCxnSpPr/>
            <p:nvPr/>
          </p:nvCxnSpPr>
          <p:spPr>
            <a:xfrm flipH="1">
              <a:off x="3075559" y="2598613"/>
              <a:ext cx="216000"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sp>
          <p:nvSpPr>
            <p:cNvPr id="31" name="Left Bracket 26"/>
            <p:cNvSpPr/>
            <p:nvPr/>
          </p:nvSpPr>
          <p:spPr>
            <a:xfrm>
              <a:off x="3290496" y="2170097"/>
              <a:ext cx="70451" cy="864000"/>
            </a:xfrm>
            <a:prstGeom prst="leftBracket">
              <a:avLst/>
            </a:prstGeom>
            <a:ln w="28575">
              <a:solidFill>
                <a:srgbClr val="FF5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grpSp>
        <p:nvGrpSpPr>
          <p:cNvPr id="34" name="群組 33"/>
          <p:cNvGrpSpPr/>
          <p:nvPr/>
        </p:nvGrpSpPr>
        <p:grpSpPr>
          <a:xfrm>
            <a:off x="628651" y="2444716"/>
            <a:ext cx="2766250" cy="2267999"/>
            <a:chOff x="602643" y="2284397"/>
            <a:chExt cx="2758304" cy="1003983"/>
          </a:xfrm>
        </p:grpSpPr>
        <p:sp>
          <p:nvSpPr>
            <p:cNvPr id="36" name="Text Box 27783"/>
            <p:cNvSpPr txBox="1"/>
            <p:nvPr/>
          </p:nvSpPr>
          <p:spPr>
            <a:xfrm>
              <a:off x="602643" y="2589757"/>
              <a:ext cx="2516114" cy="28912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80000"/>
                </a:lnSpc>
              </a:pPr>
              <a:r>
                <a:rPr lang="en-US" altLang="zh-HK" sz="1600" b="1" dirty="0">
                  <a:solidFill>
                    <a:schemeClr val="accent6">
                      <a:lumMod val="75000"/>
                    </a:schemeClr>
                  </a:solidFill>
                </a:rPr>
                <a:t>Reflecting on the recipients’ influence and impact on your life</a:t>
              </a:r>
              <a:endParaRPr lang="zh-TW" altLang="zh-HK" sz="1600" b="1" dirty="0">
                <a:solidFill>
                  <a:schemeClr val="accent6">
                    <a:lumMod val="75000"/>
                  </a:schemeClr>
                </a:solidFill>
                <a:latin typeface="+mj-lt"/>
                <a:cs typeface="Times New Roman" panose="02020603050405020304" pitchFamily="18" charset="0"/>
              </a:endParaRPr>
            </a:p>
            <a:p>
              <a:pPr>
                <a:lnSpc>
                  <a:spcPct val="90000"/>
                </a:lnSpc>
              </a:pPr>
              <a:endParaRPr lang="en-US" sz="1600" b="1" u="sng" dirty="0">
                <a:solidFill>
                  <a:srgbClr val="FF5050"/>
                </a:solidFill>
                <a:latin typeface="+mj-lt"/>
              </a:endParaRPr>
            </a:p>
          </p:txBody>
        </p:sp>
        <p:cxnSp>
          <p:nvCxnSpPr>
            <p:cNvPr id="37" name="Straight Connector 24"/>
            <p:cNvCxnSpPr/>
            <p:nvPr/>
          </p:nvCxnSpPr>
          <p:spPr>
            <a:xfrm flipH="1">
              <a:off x="3068695" y="2734322"/>
              <a:ext cx="21538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9" name="Left Bracket 26"/>
            <p:cNvSpPr/>
            <p:nvPr/>
          </p:nvSpPr>
          <p:spPr>
            <a:xfrm>
              <a:off x="3290496" y="2284397"/>
              <a:ext cx="70451" cy="1003983"/>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grpSp>
        <p:nvGrpSpPr>
          <p:cNvPr id="47" name="群組 46"/>
          <p:cNvGrpSpPr/>
          <p:nvPr/>
        </p:nvGrpSpPr>
        <p:grpSpPr>
          <a:xfrm>
            <a:off x="628650" y="4480521"/>
            <a:ext cx="2766229" cy="792000"/>
            <a:chOff x="1051335" y="2284397"/>
            <a:chExt cx="2309612" cy="1378756"/>
          </a:xfrm>
        </p:grpSpPr>
        <p:sp>
          <p:nvSpPr>
            <p:cNvPr id="48" name="Text Box 27783"/>
            <p:cNvSpPr txBox="1"/>
            <p:nvPr/>
          </p:nvSpPr>
          <p:spPr>
            <a:xfrm>
              <a:off x="1051335" y="2378598"/>
              <a:ext cx="2064916" cy="11435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80000"/>
                </a:lnSpc>
              </a:pPr>
              <a:r>
                <a:rPr lang="en-US" altLang="zh-HK" sz="1600" b="1" dirty="0">
                  <a:solidFill>
                    <a:schemeClr val="accent1"/>
                  </a:solidFill>
                </a:rPr>
                <a:t>Making commitment &amp; expressing hope and good wishes for your recipient(s)</a:t>
              </a:r>
              <a:r>
                <a:rPr lang="en-US" altLang="zh-HK" sz="1600" b="1" dirty="0" smtClean="0">
                  <a:solidFill>
                    <a:schemeClr val="accent1">
                      <a:lumMod val="75000"/>
                    </a:schemeClr>
                  </a:solidFill>
                  <a:latin typeface="+mj-lt"/>
                </a:rPr>
                <a:t> </a:t>
              </a:r>
              <a:endParaRPr lang="zh-TW" altLang="zh-HK" sz="1600" b="1" dirty="0">
                <a:solidFill>
                  <a:schemeClr val="accent1">
                    <a:lumMod val="75000"/>
                  </a:schemeClr>
                </a:solidFill>
                <a:latin typeface="+mj-lt"/>
              </a:endParaRPr>
            </a:p>
            <a:p>
              <a:pPr>
                <a:lnSpc>
                  <a:spcPct val="90000"/>
                </a:lnSpc>
              </a:pPr>
              <a:endParaRPr lang="zh-TW" altLang="zh-HK" sz="1600" b="1" dirty="0">
                <a:solidFill>
                  <a:schemeClr val="accent1">
                    <a:lumMod val="75000"/>
                  </a:schemeClr>
                </a:solidFill>
                <a:latin typeface="+mj-lt"/>
              </a:endParaRPr>
            </a:p>
            <a:p>
              <a:pPr>
                <a:lnSpc>
                  <a:spcPct val="90000"/>
                </a:lnSpc>
              </a:pPr>
              <a:endParaRPr lang="en-US" sz="1600" b="1" u="sng" dirty="0">
                <a:solidFill>
                  <a:srgbClr val="FF5050"/>
                </a:solidFill>
                <a:latin typeface="+mj-lt"/>
              </a:endParaRPr>
            </a:p>
          </p:txBody>
        </p:sp>
        <p:cxnSp>
          <p:nvCxnSpPr>
            <p:cNvPr id="51" name="Straight Connector 24"/>
            <p:cNvCxnSpPr/>
            <p:nvPr/>
          </p:nvCxnSpPr>
          <p:spPr>
            <a:xfrm flipH="1">
              <a:off x="3040928" y="2950395"/>
              <a:ext cx="2404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Left Bracket 26"/>
            <p:cNvSpPr/>
            <p:nvPr/>
          </p:nvSpPr>
          <p:spPr>
            <a:xfrm>
              <a:off x="3290496" y="2284397"/>
              <a:ext cx="70451" cy="1378756"/>
            </a:xfrm>
            <a:prstGeom prst="lef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Tree>
    <p:extLst>
      <p:ext uri="{BB962C8B-B14F-4D97-AF65-F5344CB8AC3E}">
        <p14:creationId xmlns:p14="http://schemas.microsoft.com/office/powerpoint/2010/main" val="3374513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rotWithShape="1">
          <a:blip r:embed="rId2">
            <a:extLst>
              <a:ext uri="{28A0092B-C50C-407E-A947-70E740481C1C}">
                <a14:useLocalDpi xmlns:a14="http://schemas.microsoft.com/office/drawing/2010/main" val="0"/>
              </a:ext>
            </a:extLst>
          </a:blip>
          <a:srcRect l="555" t="34027" r="47826" b="43750"/>
          <a:stretch/>
        </p:blipFill>
        <p:spPr>
          <a:xfrm>
            <a:off x="1138335" y="2841795"/>
            <a:ext cx="11430000" cy="4016205"/>
          </a:xfrm>
          <a:prstGeom prst="rect">
            <a:avLst/>
          </a:prstGeom>
        </p:spPr>
      </p:pic>
      <p:sp>
        <p:nvSpPr>
          <p:cNvPr id="6" name="椭圆 13">
            <a:extLst>
              <a:ext uri="{FF2B5EF4-FFF2-40B4-BE49-F238E27FC236}">
                <a16:creationId xmlns:a16="http://schemas.microsoft.com/office/drawing/2014/main" id="{8D2CD0D5-0B97-477E-BA02-8F525299D139}"/>
              </a:ext>
            </a:extLst>
          </p:cNvPr>
          <p:cNvSpPr/>
          <p:nvPr/>
        </p:nvSpPr>
        <p:spPr>
          <a:xfrm>
            <a:off x="-433451" y="-237379"/>
            <a:ext cx="2160000" cy="2160000"/>
          </a:xfrm>
          <a:prstGeom prst="ellipse">
            <a:avLst/>
          </a:prstGeom>
          <a:solidFill>
            <a:srgbClr val="E5AAA4"/>
          </a:solidFill>
          <a:ln>
            <a:noFill/>
          </a:ln>
          <a:effectLst/>
          <a:scene3d>
            <a:camera prst="orthographicFront">
              <a:rot lat="0" lon="0" rev="0"/>
            </a:camera>
            <a:lightRig rig="balanced"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smtClean="0">
                <a:solidFill>
                  <a:srgbClr val="756359"/>
                </a:solidFill>
                <a:effectLst>
                  <a:outerShdw blurRad="38100" dist="38100" dir="2700000" algn="tl">
                    <a:srgbClr val="000000">
                      <a:alpha val="43137"/>
                    </a:srgbClr>
                  </a:outerShdw>
                </a:effectLst>
                <a:cs typeface="+mn-ea"/>
                <a:sym typeface="+mn-lt"/>
              </a:rPr>
              <a:t>02</a:t>
            </a:r>
            <a:endParaRPr lang="zh-CN" altLang="en-US" sz="8800" b="1" dirty="0">
              <a:solidFill>
                <a:srgbClr val="756359"/>
              </a:solidFill>
              <a:effectLst>
                <a:outerShdw blurRad="38100" dist="38100" dir="2700000" algn="tl">
                  <a:srgbClr val="000000">
                    <a:alpha val="43137"/>
                  </a:srgbClr>
                </a:outerShdw>
              </a:effectLst>
              <a:cs typeface="+mn-ea"/>
              <a:sym typeface="+mn-lt"/>
            </a:endParaRPr>
          </a:p>
        </p:txBody>
      </p:sp>
      <p:sp>
        <p:nvSpPr>
          <p:cNvPr id="9" name="投影片編號版面配置區 3"/>
          <p:cNvSpPr>
            <a:spLocks noGrp="1"/>
          </p:cNvSpPr>
          <p:nvPr>
            <p:ph type="sldNum" sz="quarter" idx="12"/>
          </p:nvPr>
        </p:nvSpPr>
        <p:spPr>
          <a:xfrm>
            <a:off x="8610600" y="6356350"/>
            <a:ext cx="2743200" cy="365125"/>
          </a:xfrm>
        </p:spPr>
        <p:txBody>
          <a:bodyPr/>
          <a:lstStyle/>
          <a:p>
            <a:fld id="{8442C06D-44E2-4491-8B6B-EB951651CB7B}" type="slidenum">
              <a:rPr lang="zh-HK" altLang="en-US" smtClean="0">
                <a:solidFill>
                  <a:schemeClr val="tx1"/>
                </a:solidFill>
              </a:rPr>
              <a:t>22</a:t>
            </a:fld>
            <a:endParaRPr lang="zh-HK" altLang="en-US" dirty="0">
              <a:solidFill>
                <a:schemeClr val="tx1"/>
              </a:solidFill>
            </a:endParaRPr>
          </a:p>
        </p:txBody>
      </p:sp>
      <p:sp>
        <p:nvSpPr>
          <p:cNvPr id="2" name="矩形 1"/>
          <p:cNvSpPr/>
          <p:nvPr/>
        </p:nvSpPr>
        <p:spPr>
          <a:xfrm>
            <a:off x="1791953" y="3488954"/>
            <a:ext cx="9790549" cy="2677656"/>
          </a:xfrm>
          <a:prstGeom prst="rect">
            <a:avLst/>
          </a:prstGeom>
          <a:solidFill>
            <a:srgbClr val="FFFFFF">
              <a:alpha val="34902"/>
            </a:srgbClr>
          </a:solidFill>
        </p:spPr>
        <p:txBody>
          <a:bodyPr wrap="square">
            <a:spAutoFit/>
          </a:bodyPr>
          <a:lstStyle/>
          <a:p>
            <a:pPr algn="just"/>
            <a:r>
              <a:rPr lang="en-US" altLang="zh-HK" sz="2400" dirty="0">
                <a:solidFill>
                  <a:srgbClr val="62534A"/>
                </a:solidFill>
                <a:latin typeface="+mj-lt"/>
              </a:rPr>
              <a:t>Standing on the Great Wall made me feel proud, and the breathtaking views blew my mind. Walking along the paths made of ancient stones and touring around the watchtowers, I couldn’t help but marvel at how you protected our ancestors. You’ve been standing still alone guarding the territory of our country safe for years. Your legs may ache but you never complain. The unforgettable trip not only strengthens my national pride but also inspires me to protect my country. Thank you for your sacrifice.</a:t>
            </a:r>
          </a:p>
        </p:txBody>
      </p:sp>
      <p:sp>
        <p:nvSpPr>
          <p:cNvPr id="15" name="標題 1"/>
          <p:cNvSpPr txBox="1">
            <a:spLocks/>
          </p:cNvSpPr>
          <p:nvPr/>
        </p:nvSpPr>
        <p:spPr>
          <a:xfrm>
            <a:off x="1055077" y="429208"/>
            <a:ext cx="10832123" cy="174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23888" indent="-623888"/>
            <a:r>
              <a:rPr lang="en-US" altLang="zh-CN" b="1" dirty="0" smtClean="0">
                <a:solidFill>
                  <a:srgbClr val="756359"/>
                </a:solidFill>
                <a:effectLst>
                  <a:outerShdw blurRad="38100" dist="38100" dir="2700000" algn="tl">
                    <a:srgbClr val="000000">
                      <a:alpha val="43137"/>
                    </a:srgbClr>
                  </a:outerShdw>
                </a:effectLst>
                <a:latin typeface="+mn-lt"/>
                <a:sym typeface="+mn-lt"/>
              </a:rPr>
              <a:t>     Generating </a:t>
            </a:r>
            <a:r>
              <a:rPr lang="en-US" altLang="zh-CN" b="1" dirty="0">
                <a:solidFill>
                  <a:srgbClr val="756359"/>
                </a:solidFill>
                <a:effectLst>
                  <a:outerShdw blurRad="38100" dist="38100" dir="2700000" algn="tl">
                    <a:srgbClr val="000000">
                      <a:alpha val="43137"/>
                    </a:srgbClr>
                  </a:outerShdw>
                </a:effectLst>
                <a:latin typeface="+mn-lt"/>
                <a:sym typeface="+mn-lt"/>
              </a:rPr>
              <a:t>idea(s) &amp; </a:t>
            </a:r>
            <a:r>
              <a:rPr lang="en-US" altLang="zh-CN" b="1" dirty="0" smtClean="0">
                <a:solidFill>
                  <a:srgbClr val="756359"/>
                </a:solidFill>
                <a:effectLst>
                  <a:outerShdw blurRad="38100" dist="38100" dir="2700000" algn="tl">
                    <a:srgbClr val="000000">
                      <a:alpha val="43137"/>
                    </a:srgbClr>
                  </a:outerShdw>
                </a:effectLst>
                <a:latin typeface="+mn-lt"/>
                <a:sym typeface="+mn-lt"/>
              </a:rPr>
              <a:t>Enriching </a:t>
            </a:r>
            <a:r>
              <a:rPr lang="en-US" altLang="zh-CN" b="1" dirty="0">
                <a:solidFill>
                  <a:srgbClr val="756359"/>
                </a:solidFill>
                <a:effectLst>
                  <a:outerShdw blurRad="38100" dist="38100" dir="2700000" algn="tl">
                    <a:srgbClr val="000000">
                      <a:alpha val="43137"/>
                    </a:srgbClr>
                  </a:outerShdw>
                </a:effectLst>
                <a:latin typeface="+mn-lt"/>
                <a:sym typeface="+mn-lt"/>
              </a:rPr>
              <a:t>the </a:t>
            </a:r>
            <a:r>
              <a:rPr lang="en-US" altLang="zh-CN" b="1" dirty="0" smtClean="0">
                <a:solidFill>
                  <a:srgbClr val="756359"/>
                </a:solidFill>
                <a:effectLst>
                  <a:outerShdw blurRad="38100" dist="38100" dir="2700000" algn="tl">
                    <a:srgbClr val="000000">
                      <a:alpha val="43137"/>
                    </a:srgbClr>
                  </a:outerShdw>
                </a:effectLst>
                <a:latin typeface="+mn-lt"/>
                <a:sym typeface="+mn-lt"/>
              </a:rPr>
              <a:t>content</a:t>
            </a:r>
          </a:p>
          <a:p>
            <a:pPr marL="623888" indent="-623888">
              <a:lnSpc>
                <a:spcPct val="80000"/>
              </a:lnSpc>
            </a:pPr>
            <a:r>
              <a:rPr lang="en-US" altLang="zh-CN" b="1" dirty="0">
                <a:solidFill>
                  <a:schemeClr val="accent6">
                    <a:lumMod val="75000"/>
                  </a:schemeClr>
                </a:solidFill>
                <a:effectLst>
                  <a:outerShdw blurRad="38100" dist="38100" dir="2700000" algn="tl">
                    <a:srgbClr val="000000">
                      <a:alpha val="43137"/>
                    </a:srgbClr>
                  </a:outerShdw>
                </a:effectLst>
                <a:latin typeface="+mn-lt"/>
                <a:sym typeface="+mn-lt"/>
              </a:rPr>
              <a:t>     </a:t>
            </a:r>
            <a:r>
              <a:rPr lang="en-US" altLang="zh-CN" sz="3900" b="1" dirty="0">
                <a:solidFill>
                  <a:srgbClr val="FF5050"/>
                </a:solidFill>
                <a:effectLst>
                  <a:outerShdw blurRad="38100" dist="38100" dir="2700000" algn="tl">
                    <a:srgbClr val="000000">
                      <a:alpha val="43137"/>
                    </a:srgbClr>
                  </a:outerShdw>
                </a:effectLst>
                <a:latin typeface="+mn-lt"/>
                <a:sym typeface="+mn-lt"/>
              </a:rPr>
              <a:t>Strategy </a:t>
            </a:r>
            <a:r>
              <a:rPr lang="en-US" altLang="zh-CN" sz="3900" b="1" dirty="0" smtClean="0">
                <a:solidFill>
                  <a:srgbClr val="FF5050"/>
                </a:solidFill>
                <a:effectLst>
                  <a:outerShdw blurRad="38100" dist="38100" dir="2700000" algn="tl">
                    <a:srgbClr val="000000">
                      <a:alpha val="43137"/>
                    </a:srgbClr>
                  </a:outerShdw>
                </a:effectLst>
                <a:latin typeface="+mn-lt"/>
                <a:sym typeface="+mn-lt"/>
              </a:rPr>
              <a:t>1: </a:t>
            </a:r>
            <a:r>
              <a:rPr lang="en-US" altLang="zh-HK" sz="3900" b="1" dirty="0" smtClean="0">
                <a:solidFill>
                  <a:srgbClr val="FF5050"/>
                </a:solidFill>
                <a:effectLst>
                  <a:outerShdw blurRad="38100" dist="38100" dir="2700000" algn="tl">
                    <a:srgbClr val="000000">
                      <a:alpha val="43137"/>
                    </a:srgbClr>
                  </a:outerShdw>
                </a:effectLst>
                <a:latin typeface="+mn-lt"/>
              </a:rPr>
              <a:t>Recounting </a:t>
            </a:r>
            <a:r>
              <a:rPr lang="en-US" altLang="zh-HK" sz="3900" b="1" dirty="0">
                <a:solidFill>
                  <a:srgbClr val="FF5050"/>
                </a:solidFill>
                <a:effectLst>
                  <a:outerShdw blurRad="38100" dist="38100" dir="2700000" algn="tl">
                    <a:srgbClr val="000000">
                      <a:alpha val="43137"/>
                    </a:srgbClr>
                  </a:outerShdw>
                </a:effectLst>
                <a:latin typeface="+mn-lt"/>
              </a:rPr>
              <a:t>memorable experiences you had with the recipient(s)</a:t>
            </a:r>
            <a:endParaRPr lang="en-US" altLang="zh-CN" sz="3900" b="1" dirty="0">
              <a:solidFill>
                <a:srgbClr val="FF5050"/>
              </a:solidFill>
              <a:effectLst>
                <a:outerShdw blurRad="38100" dist="38100" dir="2700000" algn="tl">
                  <a:srgbClr val="000000">
                    <a:alpha val="43137"/>
                  </a:srgbClr>
                </a:outerShdw>
              </a:effectLst>
              <a:latin typeface="+mn-lt"/>
              <a:sym typeface="+mn-lt"/>
            </a:endParaRPr>
          </a:p>
        </p:txBody>
      </p:sp>
      <p:graphicFrame>
        <p:nvGraphicFramePr>
          <p:cNvPr id="3" name="表格 2"/>
          <p:cNvGraphicFramePr>
            <a:graphicFrameLocks noGrp="1"/>
          </p:cNvGraphicFramePr>
          <p:nvPr>
            <p:extLst>
              <p:ext uri="{D42A27DB-BD31-4B8C-83A1-F6EECF244321}">
                <p14:modId xmlns:p14="http://schemas.microsoft.com/office/powerpoint/2010/main" val="2723299938"/>
              </p:ext>
            </p:extLst>
          </p:nvPr>
        </p:nvGraphicFramePr>
        <p:xfrm>
          <a:off x="1726549" y="2219215"/>
          <a:ext cx="9921358" cy="1080000"/>
        </p:xfrm>
        <a:graphic>
          <a:graphicData uri="http://schemas.openxmlformats.org/drawingml/2006/table">
            <a:tbl>
              <a:tblPr firstRow="1" firstCol="1" bandRow="1">
                <a:tableStyleId>{5202B0CA-FC54-4496-8BCA-5EF66A818D29}</a:tableStyleId>
              </a:tblPr>
              <a:tblGrid>
                <a:gridCol w="2012400">
                  <a:extLst>
                    <a:ext uri="{9D8B030D-6E8A-4147-A177-3AD203B41FA5}">
                      <a16:colId xmlns:a16="http://schemas.microsoft.com/office/drawing/2014/main" val="397315424"/>
                    </a:ext>
                  </a:extLst>
                </a:gridCol>
                <a:gridCol w="7908958">
                  <a:extLst>
                    <a:ext uri="{9D8B030D-6E8A-4147-A177-3AD203B41FA5}">
                      <a16:colId xmlns:a16="http://schemas.microsoft.com/office/drawing/2014/main" val="3554174182"/>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756359"/>
                          </a:solidFill>
                          <a:effectLst>
                            <a:outerShdw blurRad="38100" dist="38100" dir="2700000" algn="tl">
                              <a:srgbClr val="000000">
                                <a:alpha val="43137"/>
                              </a:srgbClr>
                            </a:outerShdw>
                          </a:effectLst>
                          <a:uLnTx/>
                          <a:uFillTx/>
                          <a:latin typeface="Calibri Light" panose="020F0302020204030204"/>
                          <a:ea typeface="新細明體" panose="02020500000000000000" pitchFamily="18" charset="-120"/>
                          <a:cs typeface="+mn-cs"/>
                        </a:rPr>
                        <a:t>Central theme:</a:t>
                      </a:r>
                      <a:endParaRPr kumimoji="0" lang="zh-TW" altLang="zh-HK" sz="2400" b="1" i="0" u="none" strike="noStrike" kern="1200" cap="none" spc="0" normalizeH="0" baseline="0" noProof="0" dirty="0">
                        <a:ln>
                          <a:noFill/>
                        </a:ln>
                        <a:solidFill>
                          <a:srgbClr val="756359"/>
                        </a:solidFill>
                        <a:effectLst>
                          <a:outerShdw blurRad="38100" dist="38100" dir="2700000" algn="tl">
                            <a:srgbClr val="000000">
                              <a:alpha val="43137"/>
                            </a:srgbClr>
                          </a:outerShdw>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24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Our Country</a:t>
                      </a:r>
                      <a:endParaRPr kumimoji="0" lang="zh-TW" altLang="zh-HK" sz="24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extLst>
                  <a:ext uri="{0D108BD9-81ED-4DB2-BD59-A6C34878D82A}">
                    <a16:rowId xmlns:a16="http://schemas.microsoft.com/office/drawing/2014/main" val="423592672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2400" b="1" i="0" u="none" strike="noStrike" kern="1200" cap="none" spc="0" normalizeH="0" baseline="0" noProof="0" dirty="0" smtClean="0">
                          <a:ln>
                            <a:noFill/>
                          </a:ln>
                          <a:solidFill>
                            <a:srgbClr val="756359"/>
                          </a:solidFill>
                          <a:effectLst>
                            <a:outerShdw blurRad="38100" dist="38100" dir="2700000" algn="tl">
                              <a:srgbClr val="000000">
                                <a:alpha val="43137"/>
                              </a:srgbClr>
                            </a:outerShdw>
                          </a:effectLst>
                          <a:uLnTx/>
                          <a:uFillTx/>
                          <a:latin typeface="Calibri Light" panose="020F0302020204030204"/>
                          <a:ea typeface="新細明體" panose="02020500000000000000" pitchFamily="18" charset="-120"/>
                          <a:cs typeface="+mn-cs"/>
                        </a:rPr>
                        <a:t>Greeting:</a:t>
                      </a:r>
                      <a:endParaRPr kumimoji="0" lang="zh-TW" altLang="zh-HK" sz="2400" b="1" i="0" u="none" strike="noStrike" kern="1200" cap="none" spc="0" normalizeH="0" baseline="0" noProof="0" dirty="0">
                        <a:ln>
                          <a:noFill/>
                        </a:ln>
                        <a:solidFill>
                          <a:srgbClr val="756359"/>
                        </a:solidFill>
                        <a:effectLst>
                          <a:outerShdw blurRad="38100" dist="38100" dir="2700000" algn="tl">
                            <a:srgbClr val="000000">
                              <a:alpha val="43137"/>
                            </a:srgbClr>
                          </a:outerShdw>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0" lvl="1" algn="ctr">
                        <a:lnSpc>
                          <a:spcPct val="100000"/>
                        </a:lnSpc>
                      </a:pPr>
                      <a:r>
                        <a:rPr lang="en-US" altLang="zh-HK" sz="2400" i="0" kern="1200" dirty="0" smtClean="0">
                          <a:solidFill>
                            <a:srgbClr val="756359"/>
                          </a:solidFill>
                          <a:latin typeface="+mj-lt"/>
                          <a:ea typeface="+mn-ea"/>
                          <a:cs typeface="+mn-cs"/>
                        </a:rPr>
                        <a:t> Dear the Great Wall</a:t>
                      </a:r>
                      <a:endParaRPr lang="zh-HK" altLang="en-US" sz="2400" i="0" kern="1200" dirty="0">
                        <a:solidFill>
                          <a:srgbClr val="756359"/>
                        </a:solidFill>
                        <a:latin typeface="+mj-lt"/>
                        <a:ea typeface="+mn-ea"/>
                        <a:cs typeface="+mn-cs"/>
                      </a:endParaRPr>
                    </a:p>
                  </a:txBody>
                  <a:tcPr marL="35210" marR="35210" marT="0" marB="0" anchor="ctr">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2884692356"/>
                  </a:ext>
                </a:extLst>
              </a:tr>
            </a:tbl>
          </a:graphicData>
        </a:graphic>
      </p:graphicFrame>
      <p:pic>
        <p:nvPicPr>
          <p:cNvPr id="16"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58519" b="78611" l="51771" r="64479"/>
                    </a14:imgEffect>
                  </a14:imgLayer>
                </a14:imgProps>
              </a:ext>
            </a:extLst>
          </a:blip>
          <a:srcRect l="51757" t="58317" r="35179" b="20942"/>
          <a:stretch/>
        </p:blipFill>
        <p:spPr>
          <a:xfrm>
            <a:off x="5765465" y="2172520"/>
            <a:ext cx="705673" cy="612000"/>
          </a:xfrm>
          <a:prstGeom prst="rect">
            <a:avLst/>
          </a:prstGeom>
          <a:ln>
            <a:noFill/>
          </a:ln>
        </p:spPr>
      </p:pic>
      <p:pic>
        <p:nvPicPr>
          <p:cNvPr id="17" name="圖片 16"/>
          <p:cNvPicPr>
            <a:picLocks noChangeAspect="1"/>
          </p:cNvPicPr>
          <p:nvPr/>
        </p:nvPicPr>
        <p:blipFill rotWithShape="1">
          <a:blip r:embed="rId5" cstate="print">
            <a:extLst>
              <a:ext uri="{28A0092B-C50C-407E-A947-70E740481C1C}">
                <a14:useLocalDpi xmlns:a14="http://schemas.microsoft.com/office/drawing/2010/main" val="0"/>
              </a:ext>
            </a:extLst>
          </a:blip>
          <a:srcRect l="34868" t="35416" r="32206" b="28611"/>
          <a:stretch/>
        </p:blipFill>
        <p:spPr>
          <a:xfrm>
            <a:off x="737421" y="4246812"/>
            <a:ext cx="635312" cy="694086"/>
          </a:xfrm>
          <a:prstGeom prst="rect">
            <a:avLst/>
          </a:prstGeom>
        </p:spPr>
      </p:pic>
    </p:spTree>
    <p:extLst>
      <p:ext uri="{BB962C8B-B14F-4D97-AF65-F5344CB8AC3E}">
        <p14:creationId xmlns:p14="http://schemas.microsoft.com/office/powerpoint/2010/main" val="2374976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555" t="34027" r="47826" b="43750"/>
          <a:stretch/>
        </p:blipFill>
        <p:spPr>
          <a:xfrm>
            <a:off x="1138335" y="2841795"/>
            <a:ext cx="11430000" cy="4016205"/>
          </a:xfrm>
          <a:prstGeom prst="rect">
            <a:avLst/>
          </a:prstGeom>
        </p:spPr>
      </p:pic>
      <p:sp>
        <p:nvSpPr>
          <p:cNvPr id="6" name="椭圆 13">
            <a:extLst>
              <a:ext uri="{FF2B5EF4-FFF2-40B4-BE49-F238E27FC236}">
                <a16:creationId xmlns:a16="http://schemas.microsoft.com/office/drawing/2014/main" id="{8D2CD0D5-0B97-477E-BA02-8F525299D139}"/>
              </a:ext>
            </a:extLst>
          </p:cNvPr>
          <p:cNvSpPr/>
          <p:nvPr/>
        </p:nvSpPr>
        <p:spPr>
          <a:xfrm>
            <a:off x="-433451" y="-237379"/>
            <a:ext cx="2160000" cy="2160000"/>
          </a:xfrm>
          <a:prstGeom prst="ellipse">
            <a:avLst/>
          </a:prstGeom>
          <a:solidFill>
            <a:srgbClr val="E5AAA4"/>
          </a:solidFill>
          <a:ln>
            <a:noFill/>
          </a:ln>
          <a:effectLst/>
          <a:scene3d>
            <a:camera prst="orthographicFront">
              <a:rot lat="0" lon="0" rev="0"/>
            </a:camera>
            <a:lightRig rig="balanced"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smtClean="0">
                <a:solidFill>
                  <a:srgbClr val="756359"/>
                </a:solidFill>
                <a:effectLst>
                  <a:outerShdw blurRad="38100" dist="38100" dir="2700000" algn="tl">
                    <a:srgbClr val="000000">
                      <a:alpha val="43137"/>
                    </a:srgbClr>
                  </a:outerShdw>
                </a:effectLst>
                <a:cs typeface="+mn-ea"/>
                <a:sym typeface="+mn-lt"/>
              </a:rPr>
              <a:t>02</a:t>
            </a:r>
            <a:endParaRPr lang="zh-CN" altLang="en-US" sz="8800" b="1" dirty="0">
              <a:solidFill>
                <a:srgbClr val="756359"/>
              </a:solidFill>
              <a:effectLst>
                <a:outerShdw blurRad="38100" dist="38100" dir="2700000" algn="tl">
                  <a:srgbClr val="000000">
                    <a:alpha val="43137"/>
                  </a:srgbClr>
                </a:outerShdw>
              </a:effectLst>
              <a:cs typeface="+mn-ea"/>
              <a:sym typeface="+mn-lt"/>
            </a:endParaRPr>
          </a:p>
        </p:txBody>
      </p:sp>
      <p:sp>
        <p:nvSpPr>
          <p:cNvPr id="43" name="標題 1"/>
          <p:cNvSpPr txBox="1">
            <a:spLocks/>
          </p:cNvSpPr>
          <p:nvPr/>
        </p:nvSpPr>
        <p:spPr>
          <a:xfrm>
            <a:off x="1055077" y="429208"/>
            <a:ext cx="10832123" cy="174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23888" indent="-623888"/>
            <a:r>
              <a:rPr lang="en-US" altLang="zh-CN" b="1" dirty="0" smtClean="0">
                <a:solidFill>
                  <a:srgbClr val="756359"/>
                </a:solidFill>
                <a:effectLst>
                  <a:outerShdw blurRad="38100" dist="38100" dir="2700000" algn="tl">
                    <a:srgbClr val="000000">
                      <a:alpha val="43137"/>
                    </a:srgbClr>
                  </a:outerShdw>
                </a:effectLst>
                <a:latin typeface="+mn-lt"/>
                <a:sym typeface="+mn-lt"/>
              </a:rPr>
              <a:t>     Generating </a:t>
            </a:r>
            <a:r>
              <a:rPr lang="en-US" altLang="zh-CN" b="1" dirty="0">
                <a:solidFill>
                  <a:srgbClr val="756359"/>
                </a:solidFill>
                <a:effectLst>
                  <a:outerShdw blurRad="38100" dist="38100" dir="2700000" algn="tl">
                    <a:srgbClr val="000000">
                      <a:alpha val="43137"/>
                    </a:srgbClr>
                  </a:outerShdw>
                </a:effectLst>
                <a:latin typeface="+mn-lt"/>
                <a:sym typeface="+mn-lt"/>
              </a:rPr>
              <a:t>idea(s) &amp; </a:t>
            </a:r>
            <a:r>
              <a:rPr lang="en-US" altLang="zh-CN" b="1" dirty="0" smtClean="0">
                <a:solidFill>
                  <a:srgbClr val="756359"/>
                </a:solidFill>
                <a:effectLst>
                  <a:outerShdw blurRad="38100" dist="38100" dir="2700000" algn="tl">
                    <a:srgbClr val="000000">
                      <a:alpha val="43137"/>
                    </a:srgbClr>
                  </a:outerShdw>
                </a:effectLst>
                <a:latin typeface="+mn-lt"/>
                <a:sym typeface="+mn-lt"/>
              </a:rPr>
              <a:t>Enriching </a:t>
            </a:r>
            <a:r>
              <a:rPr lang="en-US" altLang="zh-CN" b="1" dirty="0">
                <a:solidFill>
                  <a:srgbClr val="756359"/>
                </a:solidFill>
                <a:effectLst>
                  <a:outerShdw blurRad="38100" dist="38100" dir="2700000" algn="tl">
                    <a:srgbClr val="000000">
                      <a:alpha val="43137"/>
                    </a:srgbClr>
                  </a:outerShdw>
                </a:effectLst>
                <a:latin typeface="+mn-lt"/>
                <a:sym typeface="+mn-lt"/>
              </a:rPr>
              <a:t>the </a:t>
            </a:r>
            <a:r>
              <a:rPr lang="en-US" altLang="zh-CN" b="1" dirty="0" smtClean="0">
                <a:solidFill>
                  <a:srgbClr val="756359"/>
                </a:solidFill>
                <a:effectLst>
                  <a:outerShdw blurRad="38100" dist="38100" dir="2700000" algn="tl">
                    <a:srgbClr val="000000">
                      <a:alpha val="43137"/>
                    </a:srgbClr>
                  </a:outerShdw>
                </a:effectLst>
                <a:latin typeface="+mn-lt"/>
                <a:sym typeface="+mn-lt"/>
              </a:rPr>
              <a:t>content</a:t>
            </a:r>
          </a:p>
          <a:p>
            <a:pPr marL="623888" indent="-623888">
              <a:lnSpc>
                <a:spcPct val="80000"/>
              </a:lnSpc>
            </a:pPr>
            <a:r>
              <a:rPr lang="en-US" altLang="zh-CN" b="1" dirty="0">
                <a:solidFill>
                  <a:schemeClr val="accent6">
                    <a:lumMod val="75000"/>
                  </a:schemeClr>
                </a:solidFill>
                <a:effectLst>
                  <a:outerShdw blurRad="38100" dist="38100" dir="2700000" algn="tl">
                    <a:srgbClr val="000000">
                      <a:alpha val="43137"/>
                    </a:srgbClr>
                  </a:outerShdw>
                </a:effectLst>
                <a:latin typeface="+mn-lt"/>
                <a:sym typeface="+mn-lt"/>
              </a:rPr>
              <a:t>     </a:t>
            </a:r>
            <a:r>
              <a:rPr lang="en-US" altLang="zh-CN" sz="3900" b="1" dirty="0">
                <a:solidFill>
                  <a:schemeClr val="accent6">
                    <a:lumMod val="75000"/>
                  </a:schemeClr>
                </a:solidFill>
                <a:effectLst>
                  <a:outerShdw blurRad="38100" dist="38100" dir="2700000" algn="tl">
                    <a:srgbClr val="000000">
                      <a:alpha val="43137"/>
                    </a:srgbClr>
                  </a:outerShdw>
                </a:effectLst>
                <a:latin typeface="+mn-lt"/>
                <a:sym typeface="+mn-lt"/>
              </a:rPr>
              <a:t>Strategy 2: </a:t>
            </a:r>
            <a:r>
              <a:rPr lang="en-US" altLang="zh-HK" sz="3900" b="1" dirty="0">
                <a:solidFill>
                  <a:schemeClr val="accent6">
                    <a:lumMod val="75000"/>
                  </a:schemeClr>
                </a:solidFill>
                <a:effectLst>
                  <a:outerShdw blurRad="38100" dist="38100" dir="2700000" algn="tl">
                    <a:srgbClr val="000000">
                      <a:alpha val="43137"/>
                    </a:srgbClr>
                  </a:outerShdw>
                </a:effectLst>
                <a:latin typeface="+mn-lt"/>
              </a:rPr>
              <a:t>Reflecting on the recipients’ influence and impact on your life</a:t>
            </a:r>
            <a:endParaRPr lang="en-US" altLang="zh-CN" sz="3900" b="1" dirty="0">
              <a:solidFill>
                <a:schemeClr val="accent6">
                  <a:lumMod val="75000"/>
                </a:schemeClr>
              </a:solidFill>
              <a:effectLst>
                <a:outerShdw blurRad="38100" dist="38100" dir="2700000" algn="tl">
                  <a:srgbClr val="000000">
                    <a:alpha val="43137"/>
                  </a:srgbClr>
                </a:outerShdw>
              </a:effectLst>
              <a:latin typeface="+mn-lt"/>
              <a:sym typeface="+mn-lt"/>
            </a:endParaRPr>
          </a:p>
        </p:txBody>
      </p:sp>
      <p:graphicFrame>
        <p:nvGraphicFramePr>
          <p:cNvPr id="10" name="表格 9"/>
          <p:cNvGraphicFramePr>
            <a:graphicFrameLocks noGrp="1"/>
          </p:cNvGraphicFramePr>
          <p:nvPr>
            <p:extLst/>
          </p:nvPr>
        </p:nvGraphicFramePr>
        <p:xfrm>
          <a:off x="1726549" y="2219215"/>
          <a:ext cx="9892800" cy="1080000"/>
        </p:xfrm>
        <a:graphic>
          <a:graphicData uri="http://schemas.openxmlformats.org/drawingml/2006/table">
            <a:tbl>
              <a:tblPr firstRow="1" firstCol="1" bandRow="1">
                <a:tableStyleId>{5202B0CA-FC54-4496-8BCA-5EF66A818D29}</a:tableStyleId>
              </a:tblPr>
              <a:tblGrid>
                <a:gridCol w="2012400">
                  <a:extLst>
                    <a:ext uri="{9D8B030D-6E8A-4147-A177-3AD203B41FA5}">
                      <a16:colId xmlns:a16="http://schemas.microsoft.com/office/drawing/2014/main" val="2385533360"/>
                    </a:ext>
                  </a:extLst>
                </a:gridCol>
                <a:gridCol w="7880400">
                  <a:extLst>
                    <a:ext uri="{9D8B030D-6E8A-4147-A177-3AD203B41FA5}">
                      <a16:colId xmlns:a16="http://schemas.microsoft.com/office/drawing/2014/main" val="2431606242"/>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756359"/>
                          </a:solidFill>
                          <a:effectLst>
                            <a:outerShdw blurRad="38100" dist="38100" dir="2700000" algn="tl">
                              <a:srgbClr val="000000">
                                <a:alpha val="43137"/>
                              </a:srgbClr>
                            </a:outerShdw>
                          </a:effectLst>
                          <a:uLnTx/>
                          <a:uFillTx/>
                          <a:latin typeface="Calibri Light" panose="020F0302020204030204"/>
                          <a:ea typeface="新細明體" panose="02020500000000000000" pitchFamily="18" charset="-120"/>
                          <a:cs typeface="+mn-cs"/>
                        </a:rPr>
                        <a:t>Central theme:</a:t>
                      </a:r>
                      <a:endParaRPr kumimoji="0" lang="zh-TW" altLang="zh-HK" sz="2400" b="1" i="0" u="none" strike="noStrike" kern="1200" cap="none" spc="0" normalizeH="0" baseline="0" noProof="0" dirty="0">
                        <a:ln>
                          <a:noFill/>
                        </a:ln>
                        <a:solidFill>
                          <a:srgbClr val="756359"/>
                        </a:solidFill>
                        <a:effectLst>
                          <a:outerShdw blurRad="38100" dist="38100" dir="2700000" algn="tl">
                            <a:srgbClr val="000000">
                              <a:alpha val="43137"/>
                            </a:srgbClr>
                          </a:outerShdw>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24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Learning</a:t>
                      </a:r>
                      <a:endParaRPr kumimoji="0" lang="zh-TW" altLang="zh-HK" sz="24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80000"/>
                      </a:schemeClr>
                    </a:solidFill>
                  </a:tcPr>
                </a:tc>
                <a:extLst>
                  <a:ext uri="{0D108BD9-81ED-4DB2-BD59-A6C34878D82A}">
                    <a16:rowId xmlns:a16="http://schemas.microsoft.com/office/drawing/2014/main" val="3313373402"/>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2400" b="1" i="0" u="none" strike="noStrike" kern="1200" cap="none" spc="0" normalizeH="0" baseline="0" noProof="0" dirty="0" smtClean="0">
                          <a:ln>
                            <a:noFill/>
                          </a:ln>
                          <a:solidFill>
                            <a:srgbClr val="756359"/>
                          </a:solidFill>
                          <a:effectLst>
                            <a:outerShdw blurRad="38100" dist="38100" dir="2700000" algn="tl">
                              <a:srgbClr val="000000">
                                <a:alpha val="43137"/>
                              </a:srgbClr>
                            </a:outerShdw>
                          </a:effectLst>
                          <a:uLnTx/>
                          <a:uFillTx/>
                          <a:latin typeface="Calibri Light" panose="020F0302020204030204"/>
                          <a:ea typeface="新細明體" panose="02020500000000000000" pitchFamily="18" charset="-120"/>
                          <a:cs typeface="+mn-cs"/>
                        </a:rPr>
                        <a:t>Greeting:</a:t>
                      </a:r>
                      <a:endParaRPr kumimoji="0" lang="zh-TW" altLang="zh-HK" sz="2400" b="1" i="0" u="none" strike="noStrike" kern="1200" cap="none" spc="0" normalizeH="0" baseline="0" noProof="0" dirty="0">
                        <a:ln>
                          <a:noFill/>
                        </a:ln>
                        <a:solidFill>
                          <a:srgbClr val="756359"/>
                        </a:solidFill>
                        <a:effectLst>
                          <a:outerShdw blurRad="38100" dist="38100" dir="2700000" algn="tl">
                            <a:srgbClr val="000000">
                              <a:alpha val="43137"/>
                            </a:srgbClr>
                          </a:outerShdw>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0" lvl="1" algn="ctr">
                        <a:lnSpc>
                          <a:spcPct val="100000"/>
                        </a:lnSpc>
                      </a:pPr>
                      <a:r>
                        <a:rPr lang="en-US" altLang="zh-HK" sz="2400" i="0" kern="1200" dirty="0" smtClean="0">
                          <a:solidFill>
                            <a:srgbClr val="756359"/>
                          </a:solidFill>
                          <a:latin typeface="+mj-lt"/>
                          <a:ea typeface="+mn-ea"/>
                          <a:cs typeface="+mn-cs"/>
                        </a:rPr>
                        <a:t> Dear school library</a:t>
                      </a:r>
                      <a:endParaRPr lang="zh-HK" altLang="en-US" sz="2400" i="0" kern="1200" dirty="0">
                        <a:solidFill>
                          <a:srgbClr val="756359"/>
                        </a:solidFill>
                        <a:latin typeface="+mj-lt"/>
                        <a:ea typeface="+mn-ea"/>
                        <a:cs typeface="+mn-cs"/>
                      </a:endParaRPr>
                    </a:p>
                  </a:txBody>
                  <a:tcPr marL="35210" marR="3521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461495863"/>
                  </a:ext>
                </a:extLst>
              </a:tr>
            </a:tbl>
          </a:graphicData>
        </a:graphic>
      </p:graphicFrame>
      <p:pic>
        <p:nvPicPr>
          <p:cNvPr id="8"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1852" b="62407" l="25469" r="38438">
                        <a14:foregroundMark x1="29271" y1="49537" x2="34740" y2="48426"/>
                        <a14:foregroundMark x1="27917" y1="53704" x2="35990" y2="52037"/>
                      </a14:backgroundRemoval>
                    </a14:imgEffect>
                  </a14:imgLayer>
                </a14:imgProps>
              </a:ext>
            </a:extLst>
          </a:blip>
          <a:srcRect l="24886" t="41470" r="60893" b="37578"/>
          <a:stretch/>
        </p:blipFill>
        <p:spPr>
          <a:xfrm>
            <a:off x="5905801" y="2175208"/>
            <a:ext cx="760442" cy="612000"/>
          </a:xfrm>
          <a:prstGeom prst="rect">
            <a:avLst/>
          </a:prstGeom>
          <a:ln>
            <a:noFill/>
          </a:ln>
        </p:spPr>
      </p:pic>
      <p:sp>
        <p:nvSpPr>
          <p:cNvPr id="9" name="投影片編號版面配置區 3"/>
          <p:cNvSpPr>
            <a:spLocks noGrp="1"/>
          </p:cNvSpPr>
          <p:nvPr>
            <p:ph type="sldNum" sz="quarter" idx="12"/>
          </p:nvPr>
        </p:nvSpPr>
        <p:spPr>
          <a:xfrm>
            <a:off x="8610600" y="6356350"/>
            <a:ext cx="2743200" cy="365125"/>
          </a:xfrm>
        </p:spPr>
        <p:txBody>
          <a:bodyPr/>
          <a:lstStyle/>
          <a:p>
            <a:fld id="{8442C06D-44E2-4491-8B6B-EB951651CB7B}" type="slidenum">
              <a:rPr lang="zh-HK" altLang="en-US" smtClean="0">
                <a:solidFill>
                  <a:schemeClr val="tx1"/>
                </a:solidFill>
              </a:rPr>
              <a:t>23</a:t>
            </a:fld>
            <a:endParaRPr lang="zh-HK" altLang="en-US" dirty="0">
              <a:solidFill>
                <a:schemeClr val="tx1"/>
              </a:solidFill>
            </a:endParaRPr>
          </a:p>
        </p:txBody>
      </p:sp>
      <p:sp>
        <p:nvSpPr>
          <p:cNvPr id="2" name="矩形 1"/>
          <p:cNvSpPr/>
          <p:nvPr/>
        </p:nvSpPr>
        <p:spPr>
          <a:xfrm>
            <a:off x="1828800" y="3511069"/>
            <a:ext cx="9790549" cy="2677656"/>
          </a:xfrm>
          <a:prstGeom prst="rect">
            <a:avLst/>
          </a:prstGeom>
          <a:solidFill>
            <a:srgbClr val="FFFFFF">
              <a:alpha val="34902"/>
            </a:srgbClr>
          </a:solidFill>
        </p:spPr>
        <p:txBody>
          <a:bodyPr wrap="square">
            <a:spAutoFit/>
          </a:bodyPr>
          <a:lstStyle/>
          <a:p>
            <a:pPr lvl="0" algn="just">
              <a:defRPr/>
            </a:pPr>
            <a:r>
              <a:rPr lang="en-US" altLang="zh-HK" sz="2400" dirty="0">
                <a:solidFill>
                  <a:srgbClr val="62534A"/>
                </a:solidFill>
                <a:latin typeface="+mj-lt"/>
                <a:cs typeface="Calibri Light" panose="020F0302020204030204" pitchFamily="34" charset="0"/>
              </a:rPr>
              <a:t>You are an integral part of my school life. </a:t>
            </a:r>
            <a:r>
              <a:rPr lang="en-US" altLang="zh-HK" sz="2400" b="1" u="sng" dirty="0">
                <a:solidFill>
                  <a:srgbClr val="62534A"/>
                </a:solidFill>
                <a:latin typeface="+mj-lt"/>
                <a:cs typeface="Calibri Light" panose="020F0302020204030204" pitchFamily="34" charset="0"/>
              </a:rPr>
              <a:t>You opened my eyes by allowing me to explore the sea of knowledge.</a:t>
            </a:r>
            <a:r>
              <a:rPr lang="en-US" altLang="zh-HK" sz="2400" dirty="0">
                <a:solidFill>
                  <a:srgbClr val="62534A"/>
                </a:solidFill>
                <a:latin typeface="+mj-lt"/>
                <a:cs typeface="Calibri Light" panose="020F0302020204030204" pitchFamily="34" charset="0"/>
              </a:rPr>
              <a:t> Diving into the worlds of literary classics and walking through the lives of scientists made every one of my days. The wide variety of resources available </a:t>
            </a:r>
            <a:r>
              <a:rPr lang="en-US" altLang="zh-HK" sz="2400" b="1" u="sng" dirty="0">
                <a:solidFill>
                  <a:srgbClr val="62534A"/>
                </a:solidFill>
                <a:latin typeface="+mj-lt"/>
                <a:cs typeface="Calibri Light" panose="020F0302020204030204" pitchFamily="34" charset="0"/>
              </a:rPr>
              <a:t>have nurtured me into a lifelong learner, an avid reader and an eager explorer</a:t>
            </a:r>
            <a:r>
              <a:rPr lang="en-US" altLang="zh-HK" sz="2400" dirty="0">
                <a:solidFill>
                  <a:srgbClr val="62534A"/>
                </a:solidFill>
                <a:latin typeface="+mj-lt"/>
                <a:cs typeface="Calibri Light" panose="020F0302020204030204" pitchFamily="34" charset="0"/>
              </a:rPr>
              <a:t>. What’s more, you lent me a hand during exam time. The silent, reading-friendly environment you provided </a:t>
            </a:r>
            <a:r>
              <a:rPr lang="en-US" altLang="zh-HK" sz="2400" b="1" u="sng" dirty="0">
                <a:solidFill>
                  <a:srgbClr val="62534A"/>
                </a:solidFill>
                <a:latin typeface="+mj-lt"/>
                <a:cs typeface="Calibri Light" panose="020F0302020204030204" pitchFamily="34" charset="0"/>
              </a:rPr>
              <a:t>helped me focus and made my revision more effective</a:t>
            </a:r>
            <a:r>
              <a:rPr lang="en-US" altLang="zh-HK" sz="2400" dirty="0">
                <a:solidFill>
                  <a:srgbClr val="62534A"/>
                </a:solidFill>
                <a:latin typeface="+mj-lt"/>
                <a:cs typeface="Calibri Light" panose="020F0302020204030204" pitchFamily="34" charset="0"/>
              </a:rPr>
              <a:t>. </a:t>
            </a:r>
            <a:endParaRPr lang="en-GB" altLang="zh-HK" sz="2400" dirty="0">
              <a:solidFill>
                <a:srgbClr val="62534A"/>
              </a:solidFill>
              <a:latin typeface="+mj-lt"/>
              <a:cs typeface="Calibri Light" panose="020F0302020204030204" pitchFamily="34" charset="0"/>
            </a:endParaRPr>
          </a:p>
        </p:txBody>
      </p:sp>
      <p:pic>
        <p:nvPicPr>
          <p:cNvPr id="11" name="圖片 10"/>
          <p:cNvPicPr>
            <a:picLocks noChangeAspect="1"/>
          </p:cNvPicPr>
          <p:nvPr/>
        </p:nvPicPr>
        <p:blipFill rotWithShape="1">
          <a:blip r:embed="rId5" cstate="print">
            <a:extLst>
              <a:ext uri="{28A0092B-C50C-407E-A947-70E740481C1C}">
                <a14:useLocalDpi xmlns:a14="http://schemas.microsoft.com/office/drawing/2010/main" val="0"/>
              </a:ext>
            </a:extLst>
          </a:blip>
          <a:srcRect l="34868" t="35416" r="32206" b="28611"/>
          <a:stretch/>
        </p:blipFill>
        <p:spPr>
          <a:xfrm>
            <a:off x="737421" y="4246812"/>
            <a:ext cx="635312" cy="694086"/>
          </a:xfrm>
          <a:prstGeom prst="rect">
            <a:avLst/>
          </a:prstGeom>
        </p:spPr>
      </p:pic>
    </p:spTree>
    <p:extLst>
      <p:ext uri="{BB962C8B-B14F-4D97-AF65-F5344CB8AC3E}">
        <p14:creationId xmlns:p14="http://schemas.microsoft.com/office/powerpoint/2010/main" val="2671878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55" t="34027" r="47826" b="43750"/>
          <a:stretch/>
        </p:blipFill>
        <p:spPr>
          <a:xfrm>
            <a:off x="1588392" y="3296000"/>
            <a:ext cx="10070292" cy="2487138"/>
          </a:xfrm>
          <a:prstGeom prst="rect">
            <a:avLst/>
          </a:prstGeom>
        </p:spPr>
      </p:pic>
      <p:sp>
        <p:nvSpPr>
          <p:cNvPr id="6" name="椭圆 13">
            <a:extLst>
              <a:ext uri="{FF2B5EF4-FFF2-40B4-BE49-F238E27FC236}">
                <a16:creationId xmlns:a16="http://schemas.microsoft.com/office/drawing/2014/main" id="{8D2CD0D5-0B97-477E-BA02-8F525299D139}"/>
              </a:ext>
            </a:extLst>
          </p:cNvPr>
          <p:cNvSpPr/>
          <p:nvPr/>
        </p:nvSpPr>
        <p:spPr>
          <a:xfrm>
            <a:off x="-433451" y="-237379"/>
            <a:ext cx="2160000" cy="2160000"/>
          </a:xfrm>
          <a:prstGeom prst="ellipse">
            <a:avLst/>
          </a:prstGeom>
          <a:solidFill>
            <a:srgbClr val="E5AAA4"/>
          </a:solidFill>
          <a:ln>
            <a:noFill/>
          </a:ln>
          <a:effectLst/>
          <a:scene3d>
            <a:camera prst="orthographicFront">
              <a:rot lat="0" lon="0" rev="0"/>
            </a:camera>
            <a:lightRig rig="balanced"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smtClean="0">
                <a:solidFill>
                  <a:srgbClr val="756359"/>
                </a:solidFill>
                <a:effectLst>
                  <a:outerShdw blurRad="38100" dist="38100" dir="2700000" algn="tl">
                    <a:srgbClr val="000000">
                      <a:alpha val="43137"/>
                    </a:srgbClr>
                  </a:outerShdw>
                </a:effectLst>
                <a:cs typeface="+mn-ea"/>
                <a:sym typeface="+mn-lt"/>
              </a:rPr>
              <a:t>02</a:t>
            </a:r>
            <a:endParaRPr lang="zh-CN" altLang="en-US" sz="8800" b="1" dirty="0">
              <a:solidFill>
                <a:srgbClr val="756359"/>
              </a:solidFill>
              <a:effectLst>
                <a:outerShdw blurRad="38100" dist="38100" dir="2700000" algn="tl">
                  <a:srgbClr val="000000">
                    <a:alpha val="43137"/>
                  </a:srgbClr>
                </a:outerShdw>
              </a:effectLst>
              <a:cs typeface="+mn-ea"/>
              <a:sym typeface="+mn-lt"/>
            </a:endParaRPr>
          </a:p>
        </p:txBody>
      </p:sp>
      <p:sp>
        <p:nvSpPr>
          <p:cNvPr id="43" name="標題 1"/>
          <p:cNvSpPr txBox="1">
            <a:spLocks/>
          </p:cNvSpPr>
          <p:nvPr/>
        </p:nvSpPr>
        <p:spPr>
          <a:xfrm>
            <a:off x="1055077" y="429208"/>
            <a:ext cx="11136923" cy="1745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23888" indent="-623888"/>
            <a:r>
              <a:rPr lang="en-US" altLang="zh-CN" b="1" dirty="0">
                <a:solidFill>
                  <a:srgbClr val="756359"/>
                </a:solidFill>
                <a:effectLst>
                  <a:outerShdw blurRad="38100" dist="38100" dir="2700000" algn="tl">
                    <a:srgbClr val="000000">
                      <a:alpha val="43137"/>
                    </a:srgbClr>
                  </a:outerShdw>
                </a:effectLst>
                <a:latin typeface="+mn-lt"/>
                <a:sym typeface="+mn-lt"/>
              </a:rPr>
              <a:t>     Generating idea(s) &amp; Enriching the content </a:t>
            </a:r>
          </a:p>
          <a:p>
            <a:pPr marL="623888" indent="-623888">
              <a:lnSpc>
                <a:spcPct val="80000"/>
              </a:lnSpc>
            </a:pPr>
            <a:r>
              <a:rPr lang="en-US" altLang="zh-CN" b="1" dirty="0" smtClean="0">
                <a:solidFill>
                  <a:schemeClr val="accent1"/>
                </a:solidFill>
                <a:effectLst>
                  <a:outerShdw blurRad="38100" dist="38100" dir="2700000" algn="tl">
                    <a:srgbClr val="000000">
                      <a:alpha val="43137"/>
                    </a:srgbClr>
                  </a:outerShdw>
                </a:effectLst>
                <a:latin typeface="+mn-lt"/>
                <a:sym typeface="+mn-lt"/>
              </a:rPr>
              <a:t>     </a:t>
            </a:r>
            <a:r>
              <a:rPr lang="en-US" altLang="zh-CN" sz="3900" b="1" dirty="0">
                <a:solidFill>
                  <a:schemeClr val="accent1"/>
                </a:solidFill>
                <a:effectLst>
                  <a:outerShdw blurRad="38100" dist="38100" dir="2700000" algn="tl">
                    <a:srgbClr val="000000">
                      <a:alpha val="43137"/>
                    </a:srgbClr>
                  </a:outerShdw>
                </a:effectLst>
                <a:latin typeface="+mn-lt"/>
                <a:sym typeface="+mn-lt"/>
              </a:rPr>
              <a:t>Strategy 3: </a:t>
            </a:r>
            <a:r>
              <a:rPr lang="en-US" altLang="zh-HK" sz="3900" b="1" dirty="0">
                <a:solidFill>
                  <a:schemeClr val="accent1"/>
                </a:solidFill>
                <a:effectLst>
                  <a:outerShdw blurRad="38100" dist="38100" dir="2700000" algn="tl">
                    <a:srgbClr val="000000">
                      <a:alpha val="43137"/>
                    </a:srgbClr>
                  </a:outerShdw>
                </a:effectLst>
                <a:latin typeface="+mn-lt"/>
              </a:rPr>
              <a:t>Making commitment &amp; expressing hope and good wishes for your recipient(s) </a:t>
            </a:r>
            <a:endParaRPr lang="zh-HK" altLang="en-US" sz="3900" b="1" dirty="0">
              <a:solidFill>
                <a:schemeClr val="accent1"/>
              </a:solidFill>
              <a:effectLst>
                <a:outerShdw blurRad="38100" dist="38100" dir="2700000" algn="tl">
                  <a:srgbClr val="000000">
                    <a:alpha val="43137"/>
                  </a:srgbClr>
                </a:outerShdw>
              </a:effectLst>
              <a:latin typeface="+mn-lt"/>
            </a:endParaRPr>
          </a:p>
        </p:txBody>
      </p:sp>
      <p:graphicFrame>
        <p:nvGraphicFramePr>
          <p:cNvPr id="10" name="表格 9"/>
          <p:cNvGraphicFramePr>
            <a:graphicFrameLocks noGrp="1"/>
          </p:cNvGraphicFramePr>
          <p:nvPr>
            <p:extLst>
              <p:ext uri="{D42A27DB-BD31-4B8C-83A1-F6EECF244321}">
                <p14:modId xmlns:p14="http://schemas.microsoft.com/office/powerpoint/2010/main" val="3994611487"/>
              </p:ext>
            </p:extLst>
          </p:nvPr>
        </p:nvGraphicFramePr>
        <p:xfrm>
          <a:off x="1726549" y="2216000"/>
          <a:ext cx="9890063" cy="1080000"/>
        </p:xfrm>
        <a:graphic>
          <a:graphicData uri="http://schemas.openxmlformats.org/drawingml/2006/table">
            <a:tbl>
              <a:tblPr firstRow="1" firstCol="1" bandRow="1">
                <a:tableStyleId>{5202B0CA-FC54-4496-8BCA-5EF66A818D29}</a:tableStyleId>
              </a:tblPr>
              <a:tblGrid>
                <a:gridCol w="2011377">
                  <a:extLst>
                    <a:ext uri="{9D8B030D-6E8A-4147-A177-3AD203B41FA5}">
                      <a16:colId xmlns:a16="http://schemas.microsoft.com/office/drawing/2014/main" val="2385533360"/>
                    </a:ext>
                  </a:extLst>
                </a:gridCol>
                <a:gridCol w="7878686">
                  <a:extLst>
                    <a:ext uri="{9D8B030D-6E8A-4147-A177-3AD203B41FA5}">
                      <a16:colId xmlns:a16="http://schemas.microsoft.com/office/drawing/2014/main" val="2431606242"/>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756359"/>
                          </a:solidFill>
                          <a:effectLst>
                            <a:outerShdw blurRad="38100" dist="38100" dir="2700000" algn="tl">
                              <a:srgbClr val="000000">
                                <a:alpha val="43137"/>
                              </a:srgbClr>
                            </a:outerShdw>
                          </a:effectLst>
                          <a:uLnTx/>
                          <a:uFillTx/>
                          <a:latin typeface="Calibri Light" panose="020F0302020204030204"/>
                          <a:ea typeface="新細明體" panose="02020500000000000000" pitchFamily="18" charset="-120"/>
                          <a:cs typeface="+mn-cs"/>
                        </a:rPr>
                        <a:t>Central theme:</a:t>
                      </a:r>
                      <a:endParaRPr kumimoji="0" lang="zh-TW" altLang="zh-HK" sz="2400" b="1" i="0" u="none" strike="noStrike" kern="1200" cap="none" spc="0" normalizeH="0" baseline="0" noProof="0" dirty="0">
                        <a:ln>
                          <a:noFill/>
                        </a:ln>
                        <a:solidFill>
                          <a:srgbClr val="756359"/>
                        </a:solidFill>
                        <a:effectLst>
                          <a:outerShdw blurRad="38100" dist="38100" dir="2700000" algn="tl">
                            <a:srgbClr val="000000">
                              <a:alpha val="43137"/>
                            </a:srgbClr>
                          </a:outerShdw>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24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the Community</a:t>
                      </a:r>
                      <a:endParaRPr kumimoji="0" lang="zh-TW" altLang="zh-HK" sz="24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80000"/>
                      </a:schemeClr>
                    </a:solidFill>
                  </a:tcPr>
                </a:tc>
                <a:extLst>
                  <a:ext uri="{0D108BD9-81ED-4DB2-BD59-A6C34878D82A}">
                    <a16:rowId xmlns:a16="http://schemas.microsoft.com/office/drawing/2014/main" val="3313373402"/>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2400" b="1" i="0" u="none" strike="noStrike" kern="1200" cap="none" spc="0" normalizeH="0" baseline="0" noProof="0" dirty="0" smtClean="0">
                          <a:ln>
                            <a:noFill/>
                          </a:ln>
                          <a:solidFill>
                            <a:srgbClr val="756359"/>
                          </a:solidFill>
                          <a:effectLst>
                            <a:outerShdw blurRad="38100" dist="38100" dir="2700000" algn="tl">
                              <a:srgbClr val="000000">
                                <a:alpha val="43137"/>
                              </a:srgbClr>
                            </a:outerShdw>
                          </a:effectLst>
                          <a:uLnTx/>
                          <a:uFillTx/>
                          <a:latin typeface="Calibri Light" panose="020F0302020204030204"/>
                          <a:ea typeface="新細明體" panose="02020500000000000000" pitchFamily="18" charset="-120"/>
                          <a:cs typeface="+mn-cs"/>
                        </a:rPr>
                        <a:t>Greeting:</a:t>
                      </a:r>
                      <a:endParaRPr kumimoji="0" lang="zh-TW" altLang="zh-HK" sz="2400" b="1" i="0" u="none" strike="noStrike" kern="1200" cap="none" spc="0" normalizeH="0" baseline="0" noProof="0" dirty="0">
                        <a:ln>
                          <a:noFill/>
                        </a:ln>
                        <a:solidFill>
                          <a:srgbClr val="756359"/>
                        </a:solidFill>
                        <a:effectLst>
                          <a:outerShdw blurRad="38100" dist="38100" dir="2700000" algn="tl">
                            <a:srgbClr val="000000">
                              <a:alpha val="43137"/>
                            </a:srgbClr>
                          </a:outerShdw>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0" lvl="1" algn="ctr">
                        <a:lnSpc>
                          <a:spcPct val="100000"/>
                        </a:lnSpc>
                      </a:pPr>
                      <a:r>
                        <a:rPr lang="en-US" altLang="zh-HK" sz="2400" i="0" kern="1200" dirty="0" smtClean="0">
                          <a:solidFill>
                            <a:srgbClr val="756359"/>
                          </a:solidFill>
                          <a:latin typeface="+mj-lt"/>
                          <a:ea typeface="+mn-ea"/>
                          <a:cs typeface="+mn-cs"/>
                        </a:rPr>
                        <a:t> Dear Ding Ding (trams)</a:t>
                      </a:r>
                      <a:endParaRPr lang="zh-HK" altLang="en-US" sz="2400" i="0" kern="1200" dirty="0">
                        <a:solidFill>
                          <a:srgbClr val="756359"/>
                        </a:solidFill>
                        <a:latin typeface="+mj-lt"/>
                        <a:ea typeface="+mn-ea"/>
                        <a:cs typeface="+mn-cs"/>
                      </a:endParaRPr>
                    </a:p>
                  </a:txBody>
                  <a:tcPr marL="35210" marR="3521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461495863"/>
                  </a:ext>
                </a:extLst>
              </a:tr>
            </a:tbl>
          </a:graphicData>
        </a:graphic>
      </p:graphicFrame>
      <p:pic>
        <p:nvPicPr>
          <p:cNvPr id="8"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58704" b="78889" l="34323" r="47708"/>
                    </a14:imgEffect>
                  </a14:imgLayer>
                </a14:imgProps>
              </a:ext>
            </a:extLst>
          </a:blip>
          <a:srcRect l="34185" t="58318" r="52173" b="20941"/>
          <a:stretch/>
        </p:blipFill>
        <p:spPr>
          <a:xfrm>
            <a:off x="5635015" y="2178676"/>
            <a:ext cx="736898" cy="612000"/>
          </a:xfrm>
          <a:prstGeom prst="rect">
            <a:avLst/>
          </a:prstGeom>
          <a:ln>
            <a:noFill/>
          </a:ln>
        </p:spPr>
      </p:pic>
      <p:sp>
        <p:nvSpPr>
          <p:cNvPr id="2" name="矩形 1"/>
          <p:cNvSpPr/>
          <p:nvPr/>
        </p:nvSpPr>
        <p:spPr>
          <a:xfrm>
            <a:off x="2343731" y="3688477"/>
            <a:ext cx="8655698" cy="1938992"/>
          </a:xfrm>
          <a:prstGeom prst="rect">
            <a:avLst/>
          </a:prstGeom>
          <a:solidFill>
            <a:srgbClr val="FFFFFF">
              <a:alpha val="34902"/>
            </a:srgbClr>
          </a:solidFill>
        </p:spPr>
        <p:txBody>
          <a:bodyPr wrap="square">
            <a:spAutoFit/>
          </a:bodyPr>
          <a:lstStyle/>
          <a:p>
            <a:pPr algn="just">
              <a:lnSpc>
                <a:spcPct val="100000"/>
              </a:lnSpc>
            </a:pPr>
            <a:r>
              <a:rPr lang="en-US" altLang="zh-HK" sz="2400" b="1" u="sng" dirty="0">
                <a:solidFill>
                  <a:srgbClr val="62534A"/>
                </a:solidFill>
                <a:latin typeface="+mj-lt"/>
              </a:rPr>
              <a:t>I hope</a:t>
            </a:r>
            <a:r>
              <a:rPr lang="en-US" altLang="zh-HK" sz="2400" b="1" dirty="0">
                <a:solidFill>
                  <a:srgbClr val="62534A"/>
                </a:solidFill>
                <a:latin typeface="+mj-lt"/>
              </a:rPr>
              <a:t> </a:t>
            </a:r>
            <a:r>
              <a:rPr lang="en-US" altLang="zh-HK" sz="2400" dirty="0">
                <a:solidFill>
                  <a:srgbClr val="62534A"/>
                </a:solidFill>
                <a:latin typeface="+mj-lt"/>
              </a:rPr>
              <a:t>you </a:t>
            </a:r>
            <a:r>
              <a:rPr lang="en-US" altLang="zh-HK" sz="2400" dirty="0" smtClean="0">
                <a:solidFill>
                  <a:srgbClr val="62534A"/>
                </a:solidFill>
                <a:latin typeface="+mj-lt"/>
              </a:rPr>
              <a:t>will not be phased out in </a:t>
            </a:r>
            <a:r>
              <a:rPr lang="en-US" altLang="zh-HK" sz="2400" dirty="0">
                <a:solidFill>
                  <a:srgbClr val="62534A"/>
                </a:solidFill>
                <a:latin typeface="+mj-lt"/>
              </a:rPr>
              <a:t>the rapid changing city. </a:t>
            </a:r>
            <a:r>
              <a:rPr lang="en-US" altLang="zh-HK" sz="2400" b="1" u="sng" dirty="0">
                <a:solidFill>
                  <a:srgbClr val="62534A"/>
                </a:solidFill>
                <a:latin typeface="+mj-lt"/>
              </a:rPr>
              <a:t>I want to</a:t>
            </a:r>
            <a:r>
              <a:rPr lang="en-US" altLang="zh-HK" sz="2400" u="sng" dirty="0">
                <a:solidFill>
                  <a:srgbClr val="62534A"/>
                </a:solidFill>
                <a:latin typeface="+mj-lt"/>
              </a:rPr>
              <a:t> </a:t>
            </a:r>
            <a:r>
              <a:rPr lang="en-US" altLang="zh-HK" sz="2400" dirty="0">
                <a:solidFill>
                  <a:srgbClr val="62534A"/>
                </a:solidFill>
                <a:latin typeface="+mj-lt"/>
              </a:rPr>
              <a:t>witness the growth of our home and the changing scenery with you. To continue your legacy, </a:t>
            </a:r>
            <a:r>
              <a:rPr lang="en-US" altLang="zh-HK" sz="2400" b="1" u="sng" dirty="0">
                <a:solidFill>
                  <a:srgbClr val="62534A"/>
                </a:solidFill>
                <a:latin typeface="+mj-lt"/>
              </a:rPr>
              <a:t>I promise to</a:t>
            </a:r>
            <a:r>
              <a:rPr lang="en-US" altLang="zh-HK" sz="2400" dirty="0">
                <a:solidFill>
                  <a:srgbClr val="62534A"/>
                </a:solidFill>
                <a:latin typeface="+mj-lt"/>
              </a:rPr>
              <a:t> cherish the disappearing heritage in our city which carries collective memories of several generations.</a:t>
            </a:r>
            <a:endParaRPr lang="zh-HK" altLang="en-US" sz="2400" dirty="0">
              <a:solidFill>
                <a:srgbClr val="62534A"/>
              </a:solidFill>
              <a:latin typeface="+mj-lt"/>
            </a:endParaRPr>
          </a:p>
        </p:txBody>
      </p:sp>
      <p:pic>
        <p:nvPicPr>
          <p:cNvPr id="12" name="圖片 11"/>
          <p:cNvPicPr>
            <a:picLocks noChangeAspect="1"/>
          </p:cNvPicPr>
          <p:nvPr/>
        </p:nvPicPr>
        <p:blipFill rotWithShape="1">
          <a:blip r:embed="rId5" cstate="print">
            <a:extLst>
              <a:ext uri="{28A0092B-C50C-407E-A947-70E740481C1C}">
                <a14:useLocalDpi xmlns:a14="http://schemas.microsoft.com/office/drawing/2010/main" val="0"/>
              </a:ext>
            </a:extLst>
          </a:blip>
          <a:srcRect l="34868" t="35416" r="32206" b="28611"/>
          <a:stretch/>
        </p:blipFill>
        <p:spPr>
          <a:xfrm>
            <a:off x="8042483" y="5282510"/>
            <a:ext cx="635312" cy="694086"/>
          </a:xfrm>
          <a:prstGeom prst="rect">
            <a:avLst/>
          </a:prstGeom>
        </p:spPr>
      </p:pic>
      <p:grpSp>
        <p:nvGrpSpPr>
          <p:cNvPr id="13" name="群組 12"/>
          <p:cNvGrpSpPr/>
          <p:nvPr/>
        </p:nvGrpSpPr>
        <p:grpSpPr>
          <a:xfrm>
            <a:off x="8193664" y="4694513"/>
            <a:ext cx="3172022" cy="2177250"/>
            <a:chOff x="5133143" y="4211573"/>
            <a:chExt cx="3172022" cy="2177250"/>
          </a:xfrm>
        </p:grpSpPr>
        <p:pic>
          <p:nvPicPr>
            <p:cNvPr id="14" name="圖片 13"/>
            <p:cNvPicPr>
              <a:picLocks noChangeAspect="1"/>
            </p:cNvPicPr>
            <p:nvPr/>
          </p:nvPicPr>
          <p:blipFill rotWithShape="1">
            <a:blip r:embed="rId6">
              <a:duotone>
                <a:prstClr val="black"/>
                <a:schemeClr val="accent4">
                  <a:tint val="45000"/>
                  <a:satMod val="400000"/>
                </a:schemeClr>
              </a:duotone>
              <a:extLst>
                <a:ext uri="{BEBA8EAE-BF5A-486C-A8C5-ECC9F3942E4B}">
                  <a14:imgProps xmlns:a14="http://schemas.microsoft.com/office/drawing/2010/main">
                    <a14:imgLayer r:embed="rId7">
                      <a14:imgEffect>
                        <a14:backgroundRemoval t="417" b="26583" l="1000" r="38167">
                          <a14:foregroundMark x1="10750" y1="22750" x2="27000" y2="23167"/>
                          <a14:foregroundMark x1="1667" y1="8833" x2="1667" y2="8833"/>
                          <a14:foregroundMark x1="2083" y1="9167" x2="34833" y2="20917"/>
                          <a14:foregroundMark x1="33417" y1="2750" x2="13583" y2="13333"/>
                        </a14:backgroundRemoval>
                      </a14:imgEffect>
                    </a14:imgLayer>
                  </a14:imgProps>
                </a:ext>
                <a:ext uri="{28A0092B-C50C-407E-A947-70E740481C1C}">
                  <a14:useLocalDpi xmlns:a14="http://schemas.microsoft.com/office/drawing/2010/main" val="0"/>
                </a:ext>
              </a:extLst>
            </a:blip>
            <a:srcRect l="-5515" t="-8539" r="60745" b="72086"/>
            <a:stretch/>
          </p:blipFill>
          <p:spPr>
            <a:xfrm>
              <a:off x="5133143" y="4211573"/>
              <a:ext cx="3172022" cy="2177250"/>
            </a:xfrm>
            <a:prstGeom prst="rect">
              <a:avLst/>
            </a:prstGeom>
          </p:spPr>
        </p:pic>
        <p:sp>
          <p:nvSpPr>
            <p:cNvPr id="15" name="矩形 14"/>
            <p:cNvSpPr/>
            <p:nvPr/>
          </p:nvSpPr>
          <p:spPr>
            <a:xfrm>
              <a:off x="5941269" y="4924015"/>
              <a:ext cx="2105637" cy="1015663"/>
            </a:xfrm>
            <a:prstGeom prst="rect">
              <a:avLst/>
            </a:prstGeom>
          </p:spPr>
          <p:txBody>
            <a:bodyPr wrap="square">
              <a:spAutoFit/>
            </a:bodyPr>
            <a:lstStyle/>
            <a:p>
              <a:pPr algn="ctr"/>
              <a:r>
                <a:rPr lang="en-US" altLang="zh-HK" sz="2000" b="1" u="sng" dirty="0">
                  <a:solidFill>
                    <a:srgbClr val="62534A"/>
                  </a:solidFill>
                  <a:cs typeface="Times New Roman" panose="02020603050405020304" pitchFamily="18" charset="0"/>
                </a:rPr>
                <a:t>Your turn!</a:t>
              </a:r>
            </a:p>
            <a:p>
              <a:pPr algn="just"/>
              <a:r>
                <a:rPr lang="en-US" altLang="zh-HK" sz="2000" dirty="0">
                  <a:solidFill>
                    <a:srgbClr val="62534A"/>
                  </a:solidFill>
                  <a:cs typeface="Times New Roman" panose="02020603050405020304" pitchFamily="18" charset="0"/>
                </a:rPr>
                <a:t>Complete Part </a:t>
              </a:r>
              <a:r>
                <a:rPr lang="en-US" altLang="zh-HK" sz="2000" dirty="0" smtClean="0">
                  <a:solidFill>
                    <a:srgbClr val="62534A"/>
                  </a:solidFill>
                  <a:cs typeface="Times New Roman" panose="02020603050405020304" pitchFamily="18" charset="0"/>
                </a:rPr>
                <a:t>2 </a:t>
              </a:r>
              <a:r>
                <a:rPr lang="en-US" altLang="zh-HK" sz="2000" dirty="0">
                  <a:solidFill>
                    <a:srgbClr val="62534A"/>
                  </a:solidFill>
                  <a:cs typeface="Times New Roman" panose="02020603050405020304" pitchFamily="18" charset="0"/>
                </a:rPr>
                <a:t>of the writing plan. </a:t>
              </a:r>
              <a:endParaRPr lang="en-GB" altLang="zh-HK" sz="2000" dirty="0">
                <a:solidFill>
                  <a:srgbClr val="62534A"/>
                </a:solidFill>
                <a:cs typeface="Times New Roman" panose="02020603050405020304" pitchFamily="18" charset="0"/>
              </a:endParaRPr>
            </a:p>
          </p:txBody>
        </p:sp>
      </p:grpSp>
      <p:sp>
        <p:nvSpPr>
          <p:cNvPr id="16" name="投影片編號版面配置區 3"/>
          <p:cNvSpPr>
            <a:spLocks noGrp="1"/>
          </p:cNvSpPr>
          <p:nvPr>
            <p:ph type="sldNum" sz="quarter" idx="12"/>
          </p:nvPr>
        </p:nvSpPr>
        <p:spPr>
          <a:xfrm>
            <a:off x="8610600" y="6356350"/>
            <a:ext cx="2743200" cy="365125"/>
          </a:xfrm>
        </p:spPr>
        <p:txBody>
          <a:bodyPr/>
          <a:lstStyle/>
          <a:p>
            <a:fld id="{8442C06D-44E2-4491-8B6B-EB951651CB7B}" type="slidenum">
              <a:rPr lang="zh-HK" altLang="en-US" smtClean="0">
                <a:solidFill>
                  <a:schemeClr val="tx1"/>
                </a:solidFill>
              </a:rPr>
              <a:t>24</a:t>
            </a:fld>
            <a:endParaRPr lang="zh-HK" altLang="en-US" dirty="0">
              <a:solidFill>
                <a:schemeClr val="tx1"/>
              </a:solidFill>
            </a:endParaRPr>
          </a:p>
        </p:txBody>
      </p:sp>
    </p:spTree>
    <p:extLst>
      <p:ext uri="{BB962C8B-B14F-4D97-AF65-F5344CB8AC3E}">
        <p14:creationId xmlns:p14="http://schemas.microsoft.com/office/powerpoint/2010/main" val="2429617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442C06D-44E2-4491-8B6B-EB951651CB7B}" type="slidenum">
              <a:rPr lang="zh-HK" altLang="en-US" smtClean="0">
                <a:solidFill>
                  <a:schemeClr val="tx1"/>
                </a:solidFill>
              </a:rPr>
              <a:t>25</a:t>
            </a:fld>
            <a:endParaRPr lang="zh-HK" altLang="en-US">
              <a:solidFill>
                <a:schemeClr val="tx1"/>
              </a:solidFill>
            </a:endParaRPr>
          </a:p>
        </p:txBody>
      </p:sp>
      <p:sp>
        <p:nvSpPr>
          <p:cNvPr id="5" name="標題 1"/>
          <p:cNvSpPr>
            <a:spLocks noGrp="1"/>
          </p:cNvSpPr>
          <p:nvPr>
            <p:ph type="title"/>
          </p:nvPr>
        </p:nvSpPr>
        <p:spPr>
          <a:xfrm>
            <a:off x="1675215" y="333322"/>
            <a:ext cx="10703169" cy="1045307"/>
          </a:xfrm>
        </p:spPr>
        <p:txBody>
          <a:bodyPr>
            <a:normAutofit/>
          </a:bodyPr>
          <a:lstStyle/>
          <a:p>
            <a:r>
              <a:rPr lang="en-US" altLang="zh-HK" b="1" dirty="0">
                <a:solidFill>
                  <a:srgbClr val="756359"/>
                </a:solidFill>
                <a:effectLst>
                  <a:outerShdw blurRad="38100" dist="38100" dir="2700000" algn="tl">
                    <a:srgbClr val="000000">
                      <a:alpha val="43137"/>
                    </a:srgbClr>
                  </a:outerShdw>
                </a:effectLst>
                <a:latin typeface="+mn-lt"/>
              </a:rPr>
              <a:t>Organising</a:t>
            </a:r>
            <a:r>
              <a:rPr lang="en-US" altLang="zh-HK" b="1" dirty="0" smtClean="0">
                <a:solidFill>
                  <a:srgbClr val="756359"/>
                </a:solidFill>
                <a:effectLst>
                  <a:outerShdw blurRad="38100" dist="38100" dir="2700000" algn="tl">
                    <a:srgbClr val="000000">
                      <a:alpha val="43137"/>
                    </a:srgbClr>
                  </a:outerShdw>
                </a:effectLst>
                <a:latin typeface="+mn-lt"/>
              </a:rPr>
              <a:t> the content systematically</a:t>
            </a:r>
            <a:endParaRPr lang="zh-HK" altLang="en-US" b="1" dirty="0">
              <a:solidFill>
                <a:srgbClr val="756359"/>
              </a:solidFill>
              <a:effectLst>
                <a:outerShdw blurRad="38100" dist="38100" dir="2700000" algn="tl">
                  <a:srgbClr val="000000">
                    <a:alpha val="43137"/>
                  </a:srgbClr>
                </a:outerShdw>
              </a:effectLst>
              <a:latin typeface="+mn-lt"/>
            </a:endParaRPr>
          </a:p>
        </p:txBody>
      </p:sp>
      <p:sp>
        <p:nvSpPr>
          <p:cNvPr id="16" name="矩形 292"/>
          <p:cNvSpPr/>
          <p:nvPr/>
        </p:nvSpPr>
        <p:spPr>
          <a:xfrm>
            <a:off x="3429736" y="1195080"/>
            <a:ext cx="6715367" cy="5314328"/>
          </a:xfrm>
          <a:custGeom>
            <a:avLst/>
            <a:gdLst>
              <a:gd name="connsiteX0" fmla="*/ 0 w 6108065"/>
              <a:gd name="connsiteY0" fmla="*/ 0 h 3232150"/>
              <a:gd name="connsiteX1" fmla="*/ 800835 w 6108065"/>
              <a:gd name="connsiteY1" fmla="*/ 0 h 3232150"/>
              <a:gd name="connsiteX2" fmla="*/ 1601670 w 6108065"/>
              <a:gd name="connsiteY2" fmla="*/ 0 h 3232150"/>
              <a:gd name="connsiteX3" fmla="*/ 2280344 w 6108065"/>
              <a:gd name="connsiteY3" fmla="*/ 0 h 3232150"/>
              <a:gd name="connsiteX4" fmla="*/ 3020099 w 6108065"/>
              <a:gd name="connsiteY4" fmla="*/ 0 h 3232150"/>
              <a:gd name="connsiteX5" fmla="*/ 3637692 w 6108065"/>
              <a:gd name="connsiteY5" fmla="*/ 0 h 3232150"/>
              <a:gd name="connsiteX6" fmla="*/ 4316366 w 6108065"/>
              <a:gd name="connsiteY6" fmla="*/ 0 h 3232150"/>
              <a:gd name="connsiteX7" fmla="*/ 5117201 w 6108065"/>
              <a:gd name="connsiteY7" fmla="*/ 0 h 3232150"/>
              <a:gd name="connsiteX8" fmla="*/ 6108065 w 6108065"/>
              <a:gd name="connsiteY8" fmla="*/ 0 h 3232150"/>
              <a:gd name="connsiteX9" fmla="*/ 6108065 w 6108065"/>
              <a:gd name="connsiteY9" fmla="*/ 678752 h 3232150"/>
              <a:gd name="connsiteX10" fmla="*/ 6108065 w 6108065"/>
              <a:gd name="connsiteY10" fmla="*/ 1260539 h 3232150"/>
              <a:gd name="connsiteX11" fmla="*/ 6108065 w 6108065"/>
              <a:gd name="connsiteY11" fmla="*/ 1874647 h 3232150"/>
              <a:gd name="connsiteX12" fmla="*/ 6108065 w 6108065"/>
              <a:gd name="connsiteY12" fmla="*/ 2521077 h 3232150"/>
              <a:gd name="connsiteX13" fmla="*/ 6108065 w 6108065"/>
              <a:gd name="connsiteY13" fmla="*/ 3232150 h 3232150"/>
              <a:gd name="connsiteX14" fmla="*/ 5307230 w 6108065"/>
              <a:gd name="connsiteY14" fmla="*/ 3232150 h 3232150"/>
              <a:gd name="connsiteX15" fmla="*/ 4628556 w 6108065"/>
              <a:gd name="connsiteY15" fmla="*/ 3232150 h 3232150"/>
              <a:gd name="connsiteX16" fmla="*/ 3949882 w 6108065"/>
              <a:gd name="connsiteY16" fmla="*/ 3232150 h 3232150"/>
              <a:gd name="connsiteX17" fmla="*/ 3271208 w 6108065"/>
              <a:gd name="connsiteY17" fmla="*/ 3232150 h 3232150"/>
              <a:gd name="connsiteX18" fmla="*/ 2592534 w 6108065"/>
              <a:gd name="connsiteY18" fmla="*/ 3232150 h 3232150"/>
              <a:gd name="connsiteX19" fmla="*/ 1974941 w 6108065"/>
              <a:gd name="connsiteY19" fmla="*/ 3232150 h 3232150"/>
              <a:gd name="connsiteX20" fmla="*/ 1235186 w 6108065"/>
              <a:gd name="connsiteY20" fmla="*/ 3232150 h 3232150"/>
              <a:gd name="connsiteX21" fmla="*/ 0 w 6108065"/>
              <a:gd name="connsiteY21" fmla="*/ 3232150 h 3232150"/>
              <a:gd name="connsiteX22" fmla="*/ 0 w 6108065"/>
              <a:gd name="connsiteY22" fmla="*/ 2521077 h 3232150"/>
              <a:gd name="connsiteX23" fmla="*/ 0 w 6108065"/>
              <a:gd name="connsiteY23" fmla="*/ 1842325 h 3232150"/>
              <a:gd name="connsiteX24" fmla="*/ 0 w 6108065"/>
              <a:gd name="connsiteY24" fmla="*/ 1131253 h 3232150"/>
              <a:gd name="connsiteX25" fmla="*/ 0 w 6108065"/>
              <a:gd name="connsiteY25" fmla="*/ 0 h 323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08065" h="3232150" fill="none" extrusionOk="0">
                <a:moveTo>
                  <a:pt x="0" y="0"/>
                </a:moveTo>
                <a:cubicBezTo>
                  <a:pt x="388741" y="-4391"/>
                  <a:pt x="555080" y="-5941"/>
                  <a:pt x="800835" y="0"/>
                </a:cubicBezTo>
                <a:cubicBezTo>
                  <a:pt x="1046591" y="5941"/>
                  <a:pt x="1248058" y="7397"/>
                  <a:pt x="1601670" y="0"/>
                </a:cubicBezTo>
                <a:cubicBezTo>
                  <a:pt x="1955283" y="-7397"/>
                  <a:pt x="2039921" y="-13833"/>
                  <a:pt x="2280344" y="0"/>
                </a:cubicBezTo>
                <a:cubicBezTo>
                  <a:pt x="2520767" y="13833"/>
                  <a:pt x="2673103" y="7661"/>
                  <a:pt x="3020099" y="0"/>
                </a:cubicBezTo>
                <a:cubicBezTo>
                  <a:pt x="3367095" y="-7661"/>
                  <a:pt x="3424215" y="-11647"/>
                  <a:pt x="3637692" y="0"/>
                </a:cubicBezTo>
                <a:cubicBezTo>
                  <a:pt x="3851169" y="11647"/>
                  <a:pt x="4065035" y="17203"/>
                  <a:pt x="4316366" y="0"/>
                </a:cubicBezTo>
                <a:cubicBezTo>
                  <a:pt x="4567697" y="-17203"/>
                  <a:pt x="4768935" y="-28459"/>
                  <a:pt x="5117201" y="0"/>
                </a:cubicBezTo>
                <a:cubicBezTo>
                  <a:pt x="5465468" y="28459"/>
                  <a:pt x="5690028" y="49514"/>
                  <a:pt x="6108065" y="0"/>
                </a:cubicBezTo>
                <a:cubicBezTo>
                  <a:pt x="6133563" y="338098"/>
                  <a:pt x="6104791" y="389018"/>
                  <a:pt x="6108065" y="678752"/>
                </a:cubicBezTo>
                <a:cubicBezTo>
                  <a:pt x="6111339" y="968486"/>
                  <a:pt x="6079335" y="1102203"/>
                  <a:pt x="6108065" y="1260539"/>
                </a:cubicBezTo>
                <a:cubicBezTo>
                  <a:pt x="6136795" y="1418875"/>
                  <a:pt x="6132105" y="1606890"/>
                  <a:pt x="6108065" y="1874647"/>
                </a:cubicBezTo>
                <a:cubicBezTo>
                  <a:pt x="6084025" y="2142404"/>
                  <a:pt x="6134760" y="2375742"/>
                  <a:pt x="6108065" y="2521077"/>
                </a:cubicBezTo>
                <a:cubicBezTo>
                  <a:pt x="6081371" y="2666412"/>
                  <a:pt x="6141531" y="2913320"/>
                  <a:pt x="6108065" y="3232150"/>
                </a:cubicBezTo>
                <a:cubicBezTo>
                  <a:pt x="5923209" y="3271355"/>
                  <a:pt x="5524861" y="3257748"/>
                  <a:pt x="5307230" y="3232150"/>
                </a:cubicBezTo>
                <a:cubicBezTo>
                  <a:pt x="5089600" y="3206552"/>
                  <a:pt x="4936982" y="3209234"/>
                  <a:pt x="4628556" y="3232150"/>
                </a:cubicBezTo>
                <a:cubicBezTo>
                  <a:pt x="4320130" y="3255066"/>
                  <a:pt x="4179512" y="3215904"/>
                  <a:pt x="3949882" y="3232150"/>
                </a:cubicBezTo>
                <a:cubicBezTo>
                  <a:pt x="3720252" y="3248396"/>
                  <a:pt x="3466433" y="3259928"/>
                  <a:pt x="3271208" y="3232150"/>
                </a:cubicBezTo>
                <a:cubicBezTo>
                  <a:pt x="3075983" y="3204372"/>
                  <a:pt x="2826334" y="3228330"/>
                  <a:pt x="2592534" y="3232150"/>
                </a:cubicBezTo>
                <a:cubicBezTo>
                  <a:pt x="2358734" y="3235970"/>
                  <a:pt x="2131460" y="3229798"/>
                  <a:pt x="1974941" y="3232150"/>
                </a:cubicBezTo>
                <a:cubicBezTo>
                  <a:pt x="1818422" y="3234502"/>
                  <a:pt x="1499589" y="3210209"/>
                  <a:pt x="1235186" y="3232150"/>
                </a:cubicBezTo>
                <a:cubicBezTo>
                  <a:pt x="970784" y="3254091"/>
                  <a:pt x="297790" y="3275694"/>
                  <a:pt x="0" y="3232150"/>
                </a:cubicBezTo>
                <a:cubicBezTo>
                  <a:pt x="9234" y="3055727"/>
                  <a:pt x="27268" y="2731690"/>
                  <a:pt x="0" y="2521077"/>
                </a:cubicBezTo>
                <a:cubicBezTo>
                  <a:pt x="-27268" y="2310464"/>
                  <a:pt x="-10011" y="2076318"/>
                  <a:pt x="0" y="1842325"/>
                </a:cubicBezTo>
                <a:cubicBezTo>
                  <a:pt x="10011" y="1608332"/>
                  <a:pt x="12004" y="1434519"/>
                  <a:pt x="0" y="1131253"/>
                </a:cubicBezTo>
                <a:cubicBezTo>
                  <a:pt x="-12004" y="827987"/>
                  <a:pt x="-15794" y="375039"/>
                  <a:pt x="0" y="0"/>
                </a:cubicBezTo>
                <a:close/>
              </a:path>
              <a:path w="6108065" h="3232150" stroke="0" extrusionOk="0">
                <a:moveTo>
                  <a:pt x="0" y="0"/>
                </a:moveTo>
                <a:cubicBezTo>
                  <a:pt x="204051" y="11869"/>
                  <a:pt x="428896" y="14294"/>
                  <a:pt x="617593" y="0"/>
                </a:cubicBezTo>
                <a:cubicBezTo>
                  <a:pt x="806290" y="-14294"/>
                  <a:pt x="968881" y="-15205"/>
                  <a:pt x="1113025" y="0"/>
                </a:cubicBezTo>
                <a:cubicBezTo>
                  <a:pt x="1257169" y="15205"/>
                  <a:pt x="1586536" y="20647"/>
                  <a:pt x="1913860" y="0"/>
                </a:cubicBezTo>
                <a:cubicBezTo>
                  <a:pt x="2241184" y="-20647"/>
                  <a:pt x="2362416" y="-25443"/>
                  <a:pt x="2531454" y="0"/>
                </a:cubicBezTo>
                <a:cubicBezTo>
                  <a:pt x="2700492" y="25443"/>
                  <a:pt x="2960474" y="-28968"/>
                  <a:pt x="3149047" y="0"/>
                </a:cubicBezTo>
                <a:cubicBezTo>
                  <a:pt x="3337620" y="28968"/>
                  <a:pt x="3723883" y="-17277"/>
                  <a:pt x="3949882" y="0"/>
                </a:cubicBezTo>
                <a:cubicBezTo>
                  <a:pt x="4175882" y="17277"/>
                  <a:pt x="4393761" y="4115"/>
                  <a:pt x="4506395" y="0"/>
                </a:cubicBezTo>
                <a:cubicBezTo>
                  <a:pt x="4619029" y="-4115"/>
                  <a:pt x="5035436" y="-638"/>
                  <a:pt x="5307230" y="0"/>
                </a:cubicBezTo>
                <a:cubicBezTo>
                  <a:pt x="5579024" y="638"/>
                  <a:pt x="5876230" y="19791"/>
                  <a:pt x="6108065" y="0"/>
                </a:cubicBezTo>
                <a:cubicBezTo>
                  <a:pt x="6088479" y="252336"/>
                  <a:pt x="6103617" y="415262"/>
                  <a:pt x="6108065" y="646430"/>
                </a:cubicBezTo>
                <a:cubicBezTo>
                  <a:pt x="6112514" y="877598"/>
                  <a:pt x="6079018" y="1103543"/>
                  <a:pt x="6108065" y="1292860"/>
                </a:cubicBezTo>
                <a:cubicBezTo>
                  <a:pt x="6137113" y="1482177"/>
                  <a:pt x="6137901" y="1725786"/>
                  <a:pt x="6108065" y="1971612"/>
                </a:cubicBezTo>
                <a:cubicBezTo>
                  <a:pt x="6078229" y="2217438"/>
                  <a:pt x="6086908" y="2354131"/>
                  <a:pt x="6108065" y="2521077"/>
                </a:cubicBezTo>
                <a:cubicBezTo>
                  <a:pt x="6129222" y="2688024"/>
                  <a:pt x="6123452" y="3037296"/>
                  <a:pt x="6108065" y="3232150"/>
                </a:cubicBezTo>
                <a:cubicBezTo>
                  <a:pt x="5846520" y="3251422"/>
                  <a:pt x="5689502" y="3249366"/>
                  <a:pt x="5429391" y="3232150"/>
                </a:cubicBezTo>
                <a:cubicBezTo>
                  <a:pt x="5169280" y="3214934"/>
                  <a:pt x="5057324" y="3257102"/>
                  <a:pt x="4750717" y="3232150"/>
                </a:cubicBezTo>
                <a:cubicBezTo>
                  <a:pt x="4444110" y="3207198"/>
                  <a:pt x="4296173" y="3206277"/>
                  <a:pt x="3949882" y="3232150"/>
                </a:cubicBezTo>
                <a:cubicBezTo>
                  <a:pt x="3603592" y="3258023"/>
                  <a:pt x="3418086" y="3265510"/>
                  <a:pt x="3271208" y="3232150"/>
                </a:cubicBezTo>
                <a:cubicBezTo>
                  <a:pt x="3124330" y="3198790"/>
                  <a:pt x="3018150" y="3231703"/>
                  <a:pt x="2775776" y="3232150"/>
                </a:cubicBezTo>
                <a:cubicBezTo>
                  <a:pt x="2533402" y="3232597"/>
                  <a:pt x="2446928" y="3219125"/>
                  <a:pt x="2219264" y="3232150"/>
                </a:cubicBezTo>
                <a:cubicBezTo>
                  <a:pt x="1991600" y="3245175"/>
                  <a:pt x="1768663" y="3200573"/>
                  <a:pt x="1418428" y="3232150"/>
                </a:cubicBezTo>
                <a:cubicBezTo>
                  <a:pt x="1068193" y="3263727"/>
                  <a:pt x="1068775" y="3221285"/>
                  <a:pt x="739755" y="3232150"/>
                </a:cubicBezTo>
                <a:cubicBezTo>
                  <a:pt x="410735" y="3243015"/>
                  <a:pt x="184316" y="3266628"/>
                  <a:pt x="0" y="3232150"/>
                </a:cubicBezTo>
                <a:cubicBezTo>
                  <a:pt x="-29807" y="2927670"/>
                  <a:pt x="-14891" y="2740499"/>
                  <a:pt x="0" y="2585720"/>
                </a:cubicBezTo>
                <a:cubicBezTo>
                  <a:pt x="14891" y="2430941"/>
                  <a:pt x="-15023" y="2287653"/>
                  <a:pt x="0" y="2036255"/>
                </a:cubicBezTo>
                <a:cubicBezTo>
                  <a:pt x="15023" y="1784857"/>
                  <a:pt x="4179" y="1678726"/>
                  <a:pt x="0" y="1486789"/>
                </a:cubicBezTo>
                <a:cubicBezTo>
                  <a:pt x="-4179" y="1294852"/>
                  <a:pt x="-28538" y="1093723"/>
                  <a:pt x="0" y="808038"/>
                </a:cubicBezTo>
                <a:cubicBezTo>
                  <a:pt x="28538" y="522353"/>
                  <a:pt x="-21275" y="205649"/>
                  <a:pt x="0" y="0"/>
                </a:cubicBezTo>
                <a:close/>
              </a:path>
            </a:pathLst>
          </a:custGeom>
          <a:solidFill>
            <a:schemeClr val="lt1"/>
          </a:solidFill>
          <a:ln w="12700" cap="flat" cmpd="sng">
            <a:solidFill>
              <a:schemeClr val="dk1"/>
            </a:solidFill>
            <a:prstDash val="solid"/>
            <a:round/>
            <a:headEnd type="none" w="sm" len="sm"/>
            <a:tailEnd type="none" w="sm" len="sm"/>
            <a:extLst>
              <a:ext uri="{C807C97D-BFC1-408E-A445-0C87EB9F89A2}">
                <ask:lineSketchStyleProps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ask="http://schemas.microsoft.com/office/drawing/2018/sketchyshapes" xmlns:arto="http://schemas.microsoft.com/office/word/2006/arto" xmlns:lc="http://schemas.openxmlformats.org/drawingml/2006/lockedCanvas" sd="1219033472">
                  <a:prstGeom prst="rect">
                    <a:avLst/>
                  </a:prstGeom>
                  <ask:type>
                    <ask:lineSketchFreehand/>
                  </ask:type>
                </ask:lineSketchStyleProps>
              </a:ext>
            </a:extLst>
          </a:ln>
        </p:spPr>
        <p:txBody>
          <a:bodyPr spcFirstLastPara="1" wrap="square" lIns="91425" tIns="45700" rIns="91425" bIns="45700" anchor="t" anchorCtr="0">
            <a:noAutofit/>
          </a:bodyPr>
          <a:lstStyle/>
          <a:p>
            <a:pPr marL="90170" marR="64770" algn="just">
              <a:spcAft>
                <a:spcPts val="600"/>
              </a:spcAft>
            </a:pPr>
            <a:endParaRPr lang="zh-TW" sz="12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nvGrpSpPr>
          <p:cNvPr id="6" name="群組 5"/>
          <p:cNvGrpSpPr/>
          <p:nvPr/>
        </p:nvGrpSpPr>
        <p:grpSpPr>
          <a:xfrm>
            <a:off x="1824191" y="1139021"/>
            <a:ext cx="1705019" cy="339725"/>
            <a:chOff x="1302198" y="1407163"/>
            <a:chExt cx="1705019" cy="339725"/>
          </a:xfrm>
        </p:grpSpPr>
        <p:cxnSp>
          <p:nvCxnSpPr>
            <p:cNvPr id="23" name="Straight Connector 22"/>
            <p:cNvCxnSpPr/>
            <p:nvPr/>
          </p:nvCxnSpPr>
          <p:spPr>
            <a:xfrm flipH="1">
              <a:off x="2357802" y="1579703"/>
              <a:ext cx="649415" cy="40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 Box 27777"/>
            <p:cNvSpPr txBox="1"/>
            <p:nvPr/>
          </p:nvSpPr>
          <p:spPr>
            <a:xfrm>
              <a:off x="1302198" y="1407163"/>
              <a:ext cx="979170" cy="3397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kern="100" dirty="0">
                  <a:solidFill>
                    <a:srgbClr val="FF0000"/>
                  </a:solidFill>
                  <a:latin typeface="+mj-lt"/>
                  <a:ea typeface="PMingLiU" panose="02020500000000000000" pitchFamily="18" charset="-120"/>
                  <a:cs typeface="Times New Roman" panose="02020603050405020304" pitchFamily="18" charset="0"/>
                </a:rPr>
                <a:t>Greeting</a:t>
              </a:r>
              <a:endParaRPr lang="en-GB" sz="1600" b="1" kern="100" dirty="0">
                <a:solidFill>
                  <a:srgbClr val="FF0000"/>
                </a:solidFill>
                <a:latin typeface="+mj-lt"/>
                <a:ea typeface="PMingLiU" panose="02020500000000000000" pitchFamily="18" charset="-120"/>
                <a:cs typeface="Times New Roman" panose="02020603050405020304" pitchFamily="18" charset="0"/>
              </a:endParaRPr>
            </a:p>
          </p:txBody>
        </p:sp>
      </p:grpSp>
      <p:grpSp>
        <p:nvGrpSpPr>
          <p:cNvPr id="18" name="群組 17"/>
          <p:cNvGrpSpPr/>
          <p:nvPr/>
        </p:nvGrpSpPr>
        <p:grpSpPr>
          <a:xfrm>
            <a:off x="752874" y="2106512"/>
            <a:ext cx="2789756" cy="3276000"/>
            <a:chOff x="541472" y="1927710"/>
            <a:chExt cx="2423709" cy="3276000"/>
          </a:xfrm>
        </p:grpSpPr>
        <p:cxnSp>
          <p:nvCxnSpPr>
            <p:cNvPr id="25" name="Straight Connector 24"/>
            <p:cNvCxnSpPr/>
            <p:nvPr/>
          </p:nvCxnSpPr>
          <p:spPr>
            <a:xfrm flipH="1">
              <a:off x="2771337" y="3565710"/>
              <a:ext cx="12510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27783"/>
            <p:cNvSpPr txBox="1"/>
            <p:nvPr/>
          </p:nvSpPr>
          <p:spPr>
            <a:xfrm>
              <a:off x="541472" y="2997539"/>
              <a:ext cx="2224063" cy="108540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pPr>
              <a:r>
                <a:rPr lang="en-US" sz="1600" b="1" u="sng" kern="100" dirty="0" smtClean="0">
                  <a:solidFill>
                    <a:schemeClr val="accent6">
                      <a:lumMod val="75000"/>
                    </a:schemeClr>
                  </a:solidFill>
                  <a:latin typeface="+mj-lt"/>
                  <a:ea typeface="PMingLiU" panose="02020500000000000000" pitchFamily="18" charset="-120"/>
                  <a:cs typeface="Times New Roman" panose="02020603050405020304" pitchFamily="18" charset="0"/>
                </a:rPr>
                <a:t>Body</a:t>
              </a:r>
            </a:p>
            <a:p>
              <a:pPr marL="628650" indent="-628650" defTabSz="180975">
                <a:lnSpc>
                  <a:spcPct val="90000"/>
                </a:lnSpc>
                <a:tabLst>
                  <a:tab pos="361950" algn="l"/>
                  <a:tab pos="628650" algn="l"/>
                </a:tabLst>
              </a:pPr>
              <a:r>
                <a:rPr lang="en-US" sz="1400" b="1" kern="100" dirty="0" smtClean="0">
                  <a:solidFill>
                    <a:schemeClr val="accent6">
                      <a:lumMod val="75000"/>
                    </a:schemeClr>
                  </a:solidFill>
                  <a:latin typeface="+mj-lt"/>
                  <a:ea typeface="PMingLiU" panose="02020500000000000000" pitchFamily="18" charset="-120"/>
                  <a:cs typeface="Times New Roman" panose="02020603050405020304" pitchFamily="18" charset="0"/>
                </a:rPr>
                <a:t>e.g. 	</a:t>
              </a:r>
              <a:r>
                <a:rPr lang="en-US" sz="1400" b="1" kern="100" dirty="0" smtClean="0">
                  <a:solidFill>
                    <a:schemeClr val="accent6">
                      <a:lumMod val="75000"/>
                    </a:schemeClr>
                  </a:solidFill>
                  <a:latin typeface="+mj-lt"/>
                  <a:ea typeface="PMingLiU" panose="02020500000000000000" pitchFamily="18" charset="-120"/>
                  <a:cs typeface="Times New Roman" panose="02020603050405020304" pitchFamily="18" charset="0"/>
                  <a:sym typeface="Webdings" panose="05030102010509060703" pitchFamily="18" charset="2"/>
                </a:rPr>
                <a:t>	Relationship between the recipient(s) and you</a:t>
              </a:r>
            </a:p>
            <a:p>
              <a:pPr marL="628650" indent="-628650" defTabSz="180975">
                <a:lnSpc>
                  <a:spcPct val="90000"/>
                </a:lnSpc>
                <a:tabLst>
                  <a:tab pos="361950" algn="l"/>
                  <a:tab pos="628650" algn="l"/>
                </a:tabLst>
              </a:pPr>
              <a:r>
                <a:rPr lang="en-US" sz="1400" b="1" kern="100" dirty="0">
                  <a:solidFill>
                    <a:schemeClr val="accent6">
                      <a:lumMod val="75000"/>
                    </a:schemeClr>
                  </a:solidFill>
                  <a:latin typeface="+mj-lt"/>
                  <a:ea typeface="PMingLiU" panose="02020500000000000000" pitchFamily="18" charset="-120"/>
                  <a:cs typeface="Times New Roman" panose="02020603050405020304" pitchFamily="18" charset="0"/>
                  <a:sym typeface="Webdings" panose="05030102010509060703" pitchFamily="18" charset="2"/>
                </a:rPr>
                <a:t>	</a:t>
              </a:r>
              <a:r>
                <a:rPr lang="en-US" sz="1400" b="1" kern="100" dirty="0" smtClean="0">
                  <a:solidFill>
                    <a:schemeClr val="accent6">
                      <a:lumMod val="75000"/>
                    </a:schemeClr>
                  </a:solidFill>
                  <a:latin typeface="+mj-lt"/>
                  <a:ea typeface="PMingLiU" panose="02020500000000000000" pitchFamily="18" charset="-120"/>
                  <a:cs typeface="Times New Roman" panose="02020603050405020304" pitchFamily="18" charset="0"/>
                  <a:sym typeface="Webdings" panose="05030102010509060703" pitchFamily="18" charset="2"/>
                </a:rPr>
                <a:t>	Reflection on the recipient(s)’ impact(s) on your life</a:t>
              </a:r>
              <a:endParaRPr lang="en-US" sz="1400" b="1" kern="100" dirty="0" smtClean="0">
                <a:solidFill>
                  <a:schemeClr val="accent6">
                    <a:lumMod val="75000"/>
                  </a:schemeClr>
                </a:solidFill>
                <a:latin typeface="+mj-lt"/>
                <a:ea typeface="PMingLiU" panose="02020500000000000000" pitchFamily="18" charset="-120"/>
                <a:cs typeface="Times New Roman" panose="02020603050405020304" pitchFamily="18" charset="0"/>
              </a:endParaRPr>
            </a:p>
            <a:p>
              <a:pPr algn="ctr">
                <a:lnSpc>
                  <a:spcPct val="90000"/>
                </a:lnSpc>
              </a:pPr>
              <a:endParaRPr lang="en-GB" sz="1600" b="1" kern="100" dirty="0">
                <a:solidFill>
                  <a:schemeClr val="accent6">
                    <a:lumMod val="75000"/>
                  </a:schemeClr>
                </a:solidFill>
                <a:latin typeface="+mj-lt"/>
                <a:ea typeface="PMingLiU" panose="02020500000000000000" pitchFamily="18" charset="-120"/>
                <a:cs typeface="Times New Roman" panose="02020603050405020304" pitchFamily="18" charset="0"/>
              </a:endParaRPr>
            </a:p>
          </p:txBody>
        </p:sp>
        <p:sp>
          <p:nvSpPr>
            <p:cNvPr id="27" name="Left Bracket 26"/>
            <p:cNvSpPr/>
            <p:nvPr/>
          </p:nvSpPr>
          <p:spPr>
            <a:xfrm>
              <a:off x="2894730" y="1927710"/>
              <a:ext cx="70451" cy="3276000"/>
            </a:xfrm>
            <a:prstGeom prst="lef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cxnSp>
        <p:nvCxnSpPr>
          <p:cNvPr id="40" name="Straight Connector 39"/>
          <p:cNvCxnSpPr/>
          <p:nvPr/>
        </p:nvCxnSpPr>
        <p:spPr>
          <a:xfrm flipH="1">
            <a:off x="10056634" y="3854589"/>
            <a:ext cx="180000" cy="50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Text Box 27796"/>
          <p:cNvSpPr txBox="1"/>
          <p:nvPr/>
        </p:nvSpPr>
        <p:spPr>
          <a:xfrm>
            <a:off x="10075132" y="3595995"/>
            <a:ext cx="1773158" cy="5124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pPr>
            <a:r>
              <a:rPr lang="en-US" sz="1600" b="1" kern="100" dirty="0">
                <a:solidFill>
                  <a:srgbClr val="C00000"/>
                </a:solidFill>
                <a:latin typeface="+mj-lt"/>
                <a:ea typeface="PMingLiU" panose="02020500000000000000" pitchFamily="18" charset="-120"/>
                <a:cs typeface="Times New Roman" panose="02020603050405020304" pitchFamily="18" charset="0"/>
              </a:rPr>
              <a:t>Saying of Wisdom (SOW)</a:t>
            </a:r>
            <a:endParaRPr lang="en-GB" sz="1600" b="1" kern="100" dirty="0">
              <a:solidFill>
                <a:srgbClr val="C00000"/>
              </a:solidFill>
              <a:latin typeface="+mj-lt"/>
              <a:ea typeface="PMingLiU" panose="02020500000000000000" pitchFamily="18" charset="-120"/>
              <a:cs typeface="Times New Roman" panose="02020603050405020304" pitchFamily="18" charset="0"/>
            </a:endParaRPr>
          </a:p>
        </p:txBody>
      </p:sp>
      <p:grpSp>
        <p:nvGrpSpPr>
          <p:cNvPr id="33" name="群組 32"/>
          <p:cNvGrpSpPr/>
          <p:nvPr/>
        </p:nvGrpSpPr>
        <p:grpSpPr>
          <a:xfrm>
            <a:off x="1559891" y="5969587"/>
            <a:ext cx="1969319" cy="410384"/>
            <a:chOff x="1439018" y="5903617"/>
            <a:chExt cx="1969319" cy="410384"/>
          </a:xfrm>
        </p:grpSpPr>
        <p:grpSp>
          <p:nvGrpSpPr>
            <p:cNvPr id="49" name="群組 48"/>
            <p:cNvGrpSpPr/>
            <p:nvPr/>
          </p:nvGrpSpPr>
          <p:grpSpPr>
            <a:xfrm>
              <a:off x="2711921" y="5903617"/>
              <a:ext cx="696416" cy="360000"/>
              <a:chOff x="2323720" y="5910647"/>
              <a:chExt cx="696416" cy="360000"/>
            </a:xfrm>
          </p:grpSpPr>
          <p:cxnSp>
            <p:nvCxnSpPr>
              <p:cNvPr id="35" name="Straight Connector 34"/>
              <p:cNvCxnSpPr/>
              <p:nvPr/>
            </p:nvCxnSpPr>
            <p:spPr>
              <a:xfrm flipH="1">
                <a:off x="2323720" y="6116940"/>
                <a:ext cx="612000" cy="719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Left Bracket 37"/>
              <p:cNvSpPr/>
              <p:nvPr/>
            </p:nvSpPr>
            <p:spPr>
              <a:xfrm>
                <a:off x="2948136" y="5910647"/>
                <a:ext cx="72000" cy="360000"/>
              </a:xfrm>
              <a:prstGeom prst="leftBracket">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57" name="Text Box 27813"/>
            <p:cNvSpPr txBox="1"/>
            <p:nvPr/>
          </p:nvSpPr>
          <p:spPr>
            <a:xfrm>
              <a:off x="1439018" y="5905820"/>
              <a:ext cx="1322296" cy="4081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pPr>
              <a:r>
                <a:rPr lang="en-US" sz="1600" b="1" kern="100" dirty="0">
                  <a:solidFill>
                    <a:schemeClr val="accent1"/>
                  </a:solidFill>
                  <a:latin typeface="+mj-lt"/>
                  <a:ea typeface="PMingLiU" panose="02020500000000000000" pitchFamily="18" charset="-120"/>
                  <a:cs typeface="Times New Roman" panose="02020603050405020304" pitchFamily="18" charset="0"/>
                </a:rPr>
                <a:t>Closing and</a:t>
              </a:r>
              <a:endParaRPr lang="en-GB" sz="1600" b="1" kern="100" dirty="0">
                <a:solidFill>
                  <a:schemeClr val="accent1"/>
                </a:solidFill>
                <a:latin typeface="+mj-lt"/>
                <a:ea typeface="PMingLiU" panose="02020500000000000000" pitchFamily="18" charset="-120"/>
                <a:cs typeface="Times New Roman" panose="02020603050405020304" pitchFamily="18" charset="0"/>
              </a:endParaRPr>
            </a:p>
            <a:p>
              <a:pPr algn="ctr">
                <a:lnSpc>
                  <a:spcPct val="80000"/>
                </a:lnSpc>
              </a:pPr>
              <a:r>
                <a:rPr lang="en-US" sz="1600" b="1" kern="100" dirty="0">
                  <a:solidFill>
                    <a:schemeClr val="accent1"/>
                  </a:solidFill>
                  <a:latin typeface="+mj-lt"/>
                  <a:ea typeface="PMingLiU" panose="02020500000000000000" pitchFamily="18" charset="-120"/>
                  <a:cs typeface="Times New Roman" panose="02020603050405020304" pitchFamily="18" charset="0"/>
                </a:rPr>
                <a:t>writer’s name</a:t>
              </a:r>
              <a:endParaRPr lang="en-GB" sz="1600" b="1" kern="100" dirty="0">
                <a:solidFill>
                  <a:schemeClr val="accent1"/>
                </a:solidFill>
                <a:latin typeface="+mj-lt"/>
                <a:ea typeface="PMingLiU" panose="02020500000000000000" pitchFamily="18" charset="-120"/>
                <a:cs typeface="Times New Roman" panose="02020603050405020304" pitchFamily="18" charset="0"/>
              </a:endParaRPr>
            </a:p>
          </p:txBody>
        </p:sp>
      </p:grpSp>
      <p:grpSp>
        <p:nvGrpSpPr>
          <p:cNvPr id="42" name="群組 41"/>
          <p:cNvGrpSpPr/>
          <p:nvPr/>
        </p:nvGrpSpPr>
        <p:grpSpPr>
          <a:xfrm>
            <a:off x="1215519" y="1482547"/>
            <a:ext cx="2313691" cy="576000"/>
            <a:chOff x="648138" y="1929746"/>
            <a:chExt cx="2313691" cy="576000"/>
          </a:xfrm>
        </p:grpSpPr>
        <p:cxnSp>
          <p:nvCxnSpPr>
            <p:cNvPr id="43" name="Straight Connector 24"/>
            <p:cNvCxnSpPr>
              <a:stCxn id="50" idx="1"/>
              <a:endCxn id="44" idx="3"/>
            </p:cNvCxnSpPr>
            <p:nvPr/>
          </p:nvCxnSpPr>
          <p:spPr>
            <a:xfrm flipH="1">
              <a:off x="2885003" y="2217746"/>
              <a:ext cx="6375"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44" name="Text Box 27783"/>
            <p:cNvSpPr txBox="1"/>
            <p:nvPr/>
          </p:nvSpPr>
          <p:spPr>
            <a:xfrm>
              <a:off x="648138" y="2001746"/>
              <a:ext cx="2236865" cy="43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GB" sz="1600" b="1" u="sng" kern="100" dirty="0" smtClean="0">
                  <a:solidFill>
                    <a:schemeClr val="accent2"/>
                  </a:solidFill>
                  <a:latin typeface="+mj-lt"/>
                  <a:ea typeface="PMingLiU" panose="02020500000000000000" pitchFamily="18" charset="-120"/>
                  <a:cs typeface="Times New Roman" panose="02020603050405020304" pitchFamily="18" charset="0"/>
                </a:rPr>
                <a:t>Opening</a:t>
              </a:r>
            </a:p>
            <a:p>
              <a:pPr>
                <a:lnSpc>
                  <a:spcPct val="90000"/>
                </a:lnSpc>
                <a:tabLst>
                  <a:tab pos="361950" algn="l"/>
                </a:tabLst>
              </a:pPr>
              <a:r>
                <a:rPr lang="en-GB" sz="1400" b="1" kern="100" dirty="0" smtClean="0">
                  <a:solidFill>
                    <a:schemeClr val="accent2"/>
                  </a:solidFill>
                  <a:latin typeface="+mj-lt"/>
                  <a:ea typeface="PMingLiU" panose="02020500000000000000" pitchFamily="18" charset="-120"/>
                  <a:cs typeface="Times New Roman" panose="02020603050405020304" pitchFamily="18" charset="0"/>
                </a:rPr>
                <a:t>e.g.	</a:t>
              </a:r>
              <a:r>
                <a:rPr lang="en-GB" sz="1400" b="1" kern="100" dirty="0" smtClean="0">
                  <a:solidFill>
                    <a:schemeClr val="accent2"/>
                  </a:solidFill>
                  <a:latin typeface="+mj-lt"/>
                  <a:ea typeface="PMingLiU" panose="02020500000000000000" pitchFamily="18" charset="-120"/>
                  <a:cs typeface="Times New Roman" panose="02020603050405020304" pitchFamily="18" charset="0"/>
                  <a:sym typeface="Webdings" panose="05030102010509060703" pitchFamily="18" charset="2"/>
                </a:rPr>
                <a:t> </a:t>
              </a:r>
              <a:r>
                <a:rPr lang="en-GB" sz="1400" b="1" kern="100" dirty="0" smtClean="0">
                  <a:solidFill>
                    <a:schemeClr val="accent2"/>
                  </a:solidFill>
                  <a:latin typeface="+mj-lt"/>
                  <a:ea typeface="PMingLiU" panose="02020500000000000000" pitchFamily="18" charset="-120"/>
                  <a:cs typeface="Times New Roman" panose="02020603050405020304" pitchFamily="18" charset="0"/>
                </a:rPr>
                <a:t>Source of inspiration</a:t>
              </a:r>
            </a:p>
            <a:p>
              <a:pPr>
                <a:lnSpc>
                  <a:spcPct val="90000"/>
                </a:lnSpc>
                <a:tabLst>
                  <a:tab pos="361950" algn="l"/>
                </a:tabLst>
              </a:pPr>
              <a:r>
                <a:rPr lang="en-GB" sz="1400" b="1" kern="100" dirty="0">
                  <a:solidFill>
                    <a:schemeClr val="accent2"/>
                  </a:solidFill>
                  <a:latin typeface="+mj-lt"/>
                  <a:ea typeface="PMingLiU" panose="02020500000000000000" pitchFamily="18" charset="-120"/>
                  <a:cs typeface="Times New Roman" panose="02020603050405020304" pitchFamily="18" charset="0"/>
                </a:rPr>
                <a:t>	</a:t>
              </a:r>
              <a:r>
                <a:rPr lang="en-GB" sz="1400" b="1" kern="100" dirty="0" smtClean="0">
                  <a:solidFill>
                    <a:schemeClr val="accent2"/>
                  </a:solidFill>
                  <a:latin typeface="+mj-lt"/>
                  <a:ea typeface="PMingLiU" panose="02020500000000000000" pitchFamily="18" charset="-120"/>
                  <a:cs typeface="Times New Roman" panose="02020603050405020304" pitchFamily="18" charset="0"/>
                  <a:sym typeface="Webdings" panose="05030102010509060703" pitchFamily="18" charset="2"/>
                </a:rPr>
                <a:t></a:t>
              </a:r>
              <a:r>
                <a:rPr lang="en-GB" sz="1400" b="1" kern="100" dirty="0" smtClean="0">
                  <a:solidFill>
                    <a:schemeClr val="accent2"/>
                  </a:solidFill>
                  <a:latin typeface="+mj-lt"/>
                  <a:ea typeface="PMingLiU" panose="02020500000000000000" pitchFamily="18" charset="-120"/>
                  <a:cs typeface="Times New Roman" panose="02020603050405020304" pitchFamily="18" charset="0"/>
                </a:rPr>
                <a:t>Purpose of writing</a:t>
              </a:r>
              <a:endParaRPr lang="en-GB" sz="1400" b="1" kern="100" dirty="0">
                <a:solidFill>
                  <a:schemeClr val="accent2"/>
                </a:solidFill>
                <a:latin typeface="+mj-lt"/>
                <a:ea typeface="PMingLiU" panose="02020500000000000000" pitchFamily="18" charset="-120"/>
                <a:cs typeface="Times New Roman" panose="02020603050405020304" pitchFamily="18" charset="0"/>
              </a:endParaRPr>
            </a:p>
          </p:txBody>
        </p:sp>
        <p:sp>
          <p:nvSpPr>
            <p:cNvPr id="50" name="Left Bracket 26"/>
            <p:cNvSpPr/>
            <p:nvPr/>
          </p:nvSpPr>
          <p:spPr>
            <a:xfrm>
              <a:off x="2891378" y="1929746"/>
              <a:ext cx="70451" cy="576000"/>
            </a:xfrm>
            <a:prstGeom prst="leftBracket">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grpSp>
        <p:nvGrpSpPr>
          <p:cNvPr id="52" name="群組 51"/>
          <p:cNvGrpSpPr/>
          <p:nvPr/>
        </p:nvGrpSpPr>
        <p:grpSpPr>
          <a:xfrm>
            <a:off x="987839" y="5540896"/>
            <a:ext cx="2541371" cy="375926"/>
            <a:chOff x="425685" y="1928936"/>
            <a:chExt cx="2541371" cy="375926"/>
          </a:xfrm>
        </p:grpSpPr>
        <p:cxnSp>
          <p:nvCxnSpPr>
            <p:cNvPr id="55" name="Straight Connector 24"/>
            <p:cNvCxnSpPr/>
            <p:nvPr/>
          </p:nvCxnSpPr>
          <p:spPr>
            <a:xfrm flipH="1">
              <a:off x="2711162" y="2120410"/>
              <a:ext cx="180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6" name="Text Box 27783"/>
            <p:cNvSpPr txBox="1"/>
            <p:nvPr/>
          </p:nvSpPr>
          <p:spPr>
            <a:xfrm>
              <a:off x="425685" y="1928936"/>
              <a:ext cx="2317132" cy="350418"/>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GB" sz="1600" b="1" u="sng" kern="100" dirty="0" smtClean="0">
                  <a:solidFill>
                    <a:srgbClr val="7030A0"/>
                  </a:solidFill>
                  <a:latin typeface="+mj-lt"/>
                  <a:ea typeface="PMingLiU" panose="02020500000000000000" pitchFamily="18" charset="-120"/>
                  <a:cs typeface="Times New Roman" panose="02020603050405020304" pitchFamily="18" charset="0"/>
                </a:rPr>
                <a:t>Ending</a:t>
              </a:r>
            </a:p>
            <a:p>
              <a:pPr marL="628650" indent="-628650" defTabSz="180975">
                <a:lnSpc>
                  <a:spcPct val="90000"/>
                </a:lnSpc>
                <a:tabLst>
                  <a:tab pos="361950" algn="l"/>
                  <a:tab pos="628650" algn="l"/>
                </a:tabLst>
              </a:pPr>
              <a:r>
                <a:rPr lang="en-GB" sz="1400" b="1" kern="100" dirty="0">
                  <a:solidFill>
                    <a:srgbClr val="7030A0"/>
                  </a:solidFill>
                  <a:latin typeface="+mj-lt"/>
                  <a:ea typeface="PMingLiU" panose="02020500000000000000" pitchFamily="18" charset="-120"/>
                  <a:cs typeface="Times New Roman" panose="02020603050405020304" pitchFamily="18" charset="0"/>
                </a:rPr>
                <a:t>e.g.	</a:t>
              </a:r>
              <a:r>
                <a:rPr lang="en-GB" sz="1400" b="1" kern="100" dirty="0">
                  <a:solidFill>
                    <a:srgbClr val="7030A0"/>
                  </a:solidFill>
                  <a:latin typeface="+mj-lt"/>
                  <a:ea typeface="PMingLiU" panose="02020500000000000000" pitchFamily="18" charset="-120"/>
                  <a:cs typeface="Times New Roman" panose="02020603050405020304" pitchFamily="18" charset="0"/>
                  <a:sym typeface="Webdings" panose="05030102010509060703" pitchFamily="18" charset="2"/>
                </a:rPr>
                <a:t> </a:t>
              </a:r>
              <a:r>
                <a:rPr lang="en-GB" sz="1400" b="1" kern="100" dirty="0" smtClean="0">
                  <a:solidFill>
                    <a:srgbClr val="7030A0"/>
                  </a:solidFill>
                  <a:latin typeface="+mj-lt"/>
                  <a:ea typeface="PMingLiU" panose="02020500000000000000" pitchFamily="18" charset="-120"/>
                  <a:cs typeface="Times New Roman" panose="02020603050405020304" pitchFamily="18" charset="0"/>
                  <a:sym typeface="Webdings" panose="05030102010509060703" pitchFamily="18" charset="2"/>
                </a:rPr>
                <a:t>	E</a:t>
              </a:r>
              <a:r>
                <a:rPr lang="en-GB" sz="1400" b="1" kern="100" dirty="0" smtClean="0">
                  <a:solidFill>
                    <a:srgbClr val="7030A0"/>
                  </a:solidFill>
                  <a:latin typeface="+mj-lt"/>
                  <a:ea typeface="PMingLiU" panose="02020500000000000000" pitchFamily="18" charset="-120"/>
                  <a:cs typeface="Times New Roman" panose="02020603050405020304" pitchFamily="18" charset="0"/>
                </a:rPr>
                <a:t>xpression of </a:t>
              </a:r>
              <a:r>
                <a:rPr lang="en-GB" sz="1400" b="1" kern="100" dirty="0">
                  <a:solidFill>
                    <a:srgbClr val="7030A0"/>
                  </a:solidFill>
                  <a:latin typeface="+mj-lt"/>
                  <a:ea typeface="PMingLiU" panose="02020500000000000000" pitchFamily="18" charset="-120"/>
                  <a:cs typeface="Times New Roman" panose="02020603050405020304" pitchFamily="18" charset="0"/>
                </a:rPr>
                <a:t>gratitude and </a:t>
              </a:r>
              <a:r>
                <a:rPr lang="en-GB" sz="1400" b="1" kern="100" dirty="0" smtClean="0">
                  <a:solidFill>
                    <a:srgbClr val="7030A0"/>
                  </a:solidFill>
                  <a:latin typeface="+mj-lt"/>
                  <a:ea typeface="PMingLiU" panose="02020500000000000000" pitchFamily="18" charset="-120"/>
                  <a:cs typeface="Times New Roman" panose="02020603050405020304" pitchFamily="18" charset="0"/>
                </a:rPr>
                <a:t>wishes</a:t>
              </a:r>
              <a:endParaRPr lang="en-GB" sz="1400" b="1" kern="100" dirty="0">
                <a:solidFill>
                  <a:srgbClr val="7030A0"/>
                </a:solidFill>
                <a:latin typeface="+mj-lt"/>
                <a:ea typeface="PMingLiU" panose="02020500000000000000" pitchFamily="18" charset="-120"/>
                <a:cs typeface="Times New Roman" panose="02020603050405020304" pitchFamily="18" charset="0"/>
              </a:endParaRPr>
            </a:p>
          </p:txBody>
        </p:sp>
        <p:sp>
          <p:nvSpPr>
            <p:cNvPr id="58" name="Left Bracket 26"/>
            <p:cNvSpPr/>
            <p:nvPr/>
          </p:nvSpPr>
          <p:spPr>
            <a:xfrm>
              <a:off x="2896605" y="1944862"/>
              <a:ext cx="70451" cy="360000"/>
            </a:xfrm>
            <a:prstGeom prst="leftBracket">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13" name="矩形 12"/>
          <p:cNvSpPr/>
          <p:nvPr/>
        </p:nvSpPr>
        <p:spPr>
          <a:xfrm>
            <a:off x="8615306" y="3775017"/>
            <a:ext cx="1459922" cy="180000"/>
          </a:xfrm>
          <a:prstGeom prst="rect">
            <a:avLst/>
          </a:prstGeom>
          <a:solidFill>
            <a:srgbClr val="C00000">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2" name="矩形 12"/>
          <p:cNvSpPr/>
          <p:nvPr/>
        </p:nvSpPr>
        <p:spPr>
          <a:xfrm>
            <a:off x="3553329" y="3969624"/>
            <a:ext cx="3420000" cy="180000"/>
          </a:xfrm>
          <a:prstGeom prst="rect">
            <a:avLst/>
          </a:prstGeom>
          <a:solidFill>
            <a:srgbClr val="C00000">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9" name="椭圆 13">
            <a:extLst>
              <a:ext uri="{FF2B5EF4-FFF2-40B4-BE49-F238E27FC236}">
                <a16:creationId xmlns:a16="http://schemas.microsoft.com/office/drawing/2014/main" id="{8D2CD0D5-0B97-477E-BA02-8F525299D139}"/>
              </a:ext>
            </a:extLst>
          </p:cNvPr>
          <p:cNvSpPr/>
          <p:nvPr/>
        </p:nvSpPr>
        <p:spPr>
          <a:xfrm>
            <a:off x="-433451" y="-237379"/>
            <a:ext cx="2160000" cy="2160000"/>
          </a:xfrm>
          <a:prstGeom prst="ellipse">
            <a:avLst/>
          </a:prstGeom>
          <a:solidFill>
            <a:srgbClr val="997E7A"/>
          </a:solidFill>
          <a:ln>
            <a:noFill/>
          </a:ln>
          <a:effectLst/>
          <a:scene3d>
            <a:camera prst="orthographicFront">
              <a:rot lat="0" lon="0" rev="0"/>
            </a:camera>
            <a:lightRig rig="balanced"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8800" b="1" dirty="0" smtClean="0">
                <a:solidFill>
                  <a:schemeClr val="bg1"/>
                </a:solidFill>
                <a:effectLst>
                  <a:outerShdw blurRad="38100" dist="38100" dir="2700000" algn="tl">
                    <a:srgbClr val="000000">
                      <a:alpha val="43137"/>
                    </a:srgbClr>
                  </a:outerShdw>
                </a:effectLst>
                <a:cs typeface="+mn-ea"/>
                <a:sym typeface="+mn-lt"/>
              </a:rPr>
              <a:t>03</a:t>
            </a:r>
            <a:endParaRPr lang="zh-CN" altLang="en-US" sz="8800" b="1" dirty="0">
              <a:solidFill>
                <a:schemeClr val="bg1"/>
              </a:solidFill>
              <a:effectLst>
                <a:outerShdw blurRad="38100" dist="38100" dir="2700000" algn="tl">
                  <a:srgbClr val="000000">
                    <a:alpha val="43137"/>
                  </a:srgbClr>
                </a:outerShdw>
              </a:effectLst>
              <a:cs typeface="+mn-ea"/>
              <a:sym typeface="+mn-lt"/>
            </a:endParaRPr>
          </a:p>
        </p:txBody>
      </p:sp>
      <p:sp>
        <p:nvSpPr>
          <p:cNvPr id="2" name="Content Placeholder 1"/>
          <p:cNvSpPr>
            <a:spLocks noGrp="1"/>
          </p:cNvSpPr>
          <p:nvPr>
            <p:ph idx="1"/>
          </p:nvPr>
        </p:nvSpPr>
        <p:spPr>
          <a:xfrm>
            <a:off x="3499241" y="1195080"/>
            <a:ext cx="6626804" cy="4949593"/>
          </a:xfrm>
        </p:spPr>
        <p:txBody>
          <a:bodyPr>
            <a:noAutofit/>
          </a:bodyPr>
          <a:lstStyle/>
          <a:p>
            <a:pPr marL="0" indent="0" algn="just">
              <a:buNone/>
            </a:pPr>
            <a:r>
              <a:rPr lang="en-US" altLang="zh-HK" sz="1300" dirty="0">
                <a:solidFill>
                  <a:srgbClr val="62534A"/>
                </a:solidFill>
                <a:latin typeface="Taffy" pitchFamily="2" charset="0"/>
              </a:rPr>
              <a:t>Dear Ding </a:t>
            </a:r>
            <a:r>
              <a:rPr lang="en-US" altLang="zh-HK" sz="1300" dirty="0" err="1">
                <a:solidFill>
                  <a:srgbClr val="62534A"/>
                </a:solidFill>
                <a:latin typeface="Taffy" pitchFamily="2" charset="0"/>
              </a:rPr>
              <a:t>Ding</a:t>
            </a:r>
            <a:r>
              <a:rPr lang="en-US" altLang="zh-HK" sz="1300" dirty="0">
                <a:solidFill>
                  <a:srgbClr val="62534A"/>
                </a:solidFill>
                <a:latin typeface="Taffy" pitchFamily="2" charset="0"/>
              </a:rPr>
              <a:t>,</a:t>
            </a:r>
            <a:endParaRPr lang="zh-TW" altLang="zh-HK" sz="1300" dirty="0">
              <a:solidFill>
                <a:srgbClr val="62534A"/>
              </a:solidFill>
              <a:latin typeface="Taffy" pitchFamily="2" charset="0"/>
            </a:endParaRPr>
          </a:p>
          <a:p>
            <a:pPr marL="0" indent="0" algn="just">
              <a:spcBef>
                <a:spcPts val="600"/>
              </a:spcBef>
              <a:buNone/>
            </a:pPr>
            <a:r>
              <a:rPr lang="en-US" altLang="zh-HK" sz="1300" dirty="0">
                <a:solidFill>
                  <a:srgbClr val="62534A"/>
                </a:solidFill>
                <a:latin typeface="Taffy" pitchFamily="2" charset="0"/>
              </a:rPr>
              <a:t>The trip back to granny’s tonight reminded me of our fond memories. I couldn’t help taking a moment to express my heartfelt gratitude and respect for your dedication of service and contribution to heritage preservation. </a:t>
            </a:r>
            <a:endParaRPr lang="zh-TW" altLang="zh-HK" sz="1300" dirty="0">
              <a:solidFill>
                <a:srgbClr val="62534A"/>
              </a:solidFill>
              <a:latin typeface="Taffy" pitchFamily="2" charset="0"/>
            </a:endParaRPr>
          </a:p>
          <a:p>
            <a:pPr marL="0" indent="0" algn="just">
              <a:spcBef>
                <a:spcPts val="600"/>
              </a:spcBef>
              <a:buNone/>
            </a:pPr>
            <a:r>
              <a:rPr lang="en-US" altLang="zh-HK" sz="1300" dirty="0">
                <a:solidFill>
                  <a:srgbClr val="62534A"/>
                </a:solidFill>
                <a:latin typeface="Taffy" pitchFamily="2" charset="0"/>
              </a:rPr>
              <a:t>I still remember the good old days when I lived in Sheung Wan. You were a reliable friend carrying me to school on time. I always sat near the windows in the front row on the upper deck. Mum would sit next to me. I can still recall the feeling of the wind brushing my face and the noise of the neighbourhood. The rides with you were precious childhood memories.</a:t>
            </a:r>
            <a:endParaRPr lang="zh-TW" altLang="zh-HK" sz="1300" dirty="0">
              <a:solidFill>
                <a:srgbClr val="62534A"/>
              </a:solidFill>
              <a:latin typeface="Taffy" pitchFamily="2" charset="0"/>
            </a:endParaRPr>
          </a:p>
          <a:p>
            <a:pPr marL="0" indent="0" algn="just">
              <a:spcBef>
                <a:spcPts val="600"/>
              </a:spcBef>
              <a:buNone/>
            </a:pPr>
            <a:r>
              <a:rPr lang="en-US" altLang="zh-HK" sz="1300" dirty="0">
                <a:solidFill>
                  <a:srgbClr val="62534A"/>
                </a:solidFill>
                <a:latin typeface="Taffy" pitchFamily="2" charset="0"/>
              </a:rPr>
              <a:t>For over a century, you have been running between the east and the west of Hong Kong Island, offering the most affordable and greenest public transport to citizens from all walks of life. Your dedication of service and contribution to heritage preservation have also inspired me to serve at school and in the community. To honour you, I’ve recently volunteered at a community centre and organised an activity to take some newly-arrived children on a tram ride to let them experience Hong Kong life and the vibe of the city. As the saying goes, “the best way to find yourself is to lose yourself in the service of others”. </a:t>
            </a:r>
          </a:p>
          <a:p>
            <a:pPr marL="0" indent="0" algn="just">
              <a:spcBef>
                <a:spcPts val="600"/>
              </a:spcBef>
              <a:buNone/>
            </a:pPr>
            <a:r>
              <a:rPr lang="en-US" altLang="zh-HK" sz="1300" dirty="0">
                <a:solidFill>
                  <a:srgbClr val="62534A"/>
                </a:solidFill>
                <a:latin typeface="Taffy" pitchFamily="2" charset="0"/>
              </a:rPr>
              <a:t>Sitting on the upper deck on a tram to feel the dynamics of Hong Kong is my favourite pastime. I enjoy the massage by breezes while watching the stories of citizens at different corners of Hong Kong. Because of you, I have learnt to slow down and appreciate the beauty and culture of our place. I hope you will not be phased out in the rapid changing city. I want to witness the growth of our home and the changing scenery with you. To continue your legacy, I promise to cherish the disappearing heritage in our city which carries collective memories of several generations. </a:t>
            </a:r>
          </a:p>
          <a:p>
            <a:pPr marL="0" indent="0" algn="just">
              <a:spcBef>
                <a:spcPts val="600"/>
              </a:spcBef>
              <a:buNone/>
            </a:pPr>
            <a:r>
              <a:rPr lang="en-US" altLang="zh-HK" sz="1300" dirty="0">
                <a:solidFill>
                  <a:srgbClr val="62534A"/>
                </a:solidFill>
                <a:latin typeface="Taffy" pitchFamily="2" charset="0"/>
              </a:rPr>
              <a:t>Thank you for being an important part of our collective memories and your dedication is truly admirable. </a:t>
            </a:r>
            <a:endParaRPr lang="zh-TW" altLang="zh-HK" sz="1300" dirty="0">
              <a:solidFill>
                <a:srgbClr val="62534A"/>
              </a:solidFill>
              <a:latin typeface="Taffy" pitchFamily="2" charset="0"/>
            </a:endParaRPr>
          </a:p>
          <a:p>
            <a:pPr marL="0" indent="0" algn="just">
              <a:spcBef>
                <a:spcPts val="600"/>
              </a:spcBef>
              <a:buNone/>
            </a:pPr>
            <a:r>
              <a:rPr lang="en-US" altLang="zh-HK" sz="1300" dirty="0">
                <a:solidFill>
                  <a:srgbClr val="62534A"/>
                </a:solidFill>
                <a:latin typeface="Taffy" pitchFamily="2" charset="0"/>
              </a:rPr>
              <a:t>Love, </a:t>
            </a:r>
            <a:endParaRPr lang="zh-TW" altLang="zh-HK" sz="1300" dirty="0">
              <a:solidFill>
                <a:srgbClr val="62534A"/>
              </a:solidFill>
              <a:latin typeface="Taffy" pitchFamily="2" charset="0"/>
            </a:endParaRPr>
          </a:p>
          <a:p>
            <a:pPr marL="0" indent="0" algn="just">
              <a:spcBef>
                <a:spcPts val="0"/>
              </a:spcBef>
              <a:buNone/>
            </a:pPr>
            <a:r>
              <a:rPr lang="en-US" altLang="zh-HK" sz="1300" dirty="0">
                <a:solidFill>
                  <a:srgbClr val="62534A"/>
                </a:solidFill>
                <a:latin typeface="Taffy" pitchFamily="2" charset="0"/>
              </a:rPr>
              <a:t>Tommy</a:t>
            </a:r>
            <a:endParaRPr lang="zh-TW" altLang="zh-HK" sz="1300" dirty="0">
              <a:solidFill>
                <a:srgbClr val="62534A"/>
              </a:solidFill>
              <a:latin typeface="Taffy" pitchFamily="2" charset="0"/>
            </a:endParaRPr>
          </a:p>
        </p:txBody>
      </p:sp>
    </p:spTree>
    <p:extLst>
      <p:ext uri="{BB962C8B-B14F-4D97-AF65-F5344CB8AC3E}">
        <p14:creationId xmlns:p14="http://schemas.microsoft.com/office/powerpoint/2010/main" val="3515627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709738"/>
            <a:ext cx="10515600" cy="2852737"/>
          </a:xfrm>
        </p:spPr>
        <p:txBody>
          <a:bodyPr anchor="ctr">
            <a:normAutofit/>
          </a:bodyPr>
          <a:lstStyle/>
          <a:p>
            <a:pPr algn="ctr"/>
            <a:r>
              <a:rPr lang="en-US" altLang="zh-CN" b="1" dirty="0" smtClean="0">
                <a:solidFill>
                  <a:srgbClr val="756359"/>
                </a:solidFill>
                <a:effectLst>
                  <a:outerShdw blurRad="38100" dist="38100" dir="2700000" algn="tl">
                    <a:srgbClr val="000000">
                      <a:alpha val="43137"/>
                    </a:srgbClr>
                  </a:outerShdw>
                </a:effectLst>
                <a:latin typeface="+mn-lt"/>
                <a:sym typeface="+mn-lt"/>
              </a:rPr>
              <a:t>How </a:t>
            </a:r>
            <a:r>
              <a:rPr lang="en-US" altLang="zh-CN" b="1" dirty="0">
                <a:solidFill>
                  <a:srgbClr val="756359"/>
                </a:solidFill>
                <a:effectLst>
                  <a:outerShdw blurRad="38100" dist="38100" dir="2700000" algn="tl">
                    <a:srgbClr val="000000">
                      <a:alpha val="43137"/>
                    </a:srgbClr>
                  </a:outerShdw>
                </a:effectLst>
                <a:latin typeface="+mn-lt"/>
                <a:sym typeface="+mn-lt"/>
              </a:rPr>
              <a:t>to Present a Love Letter Effectively</a:t>
            </a:r>
            <a:r>
              <a:rPr lang="en-US" altLang="zh-CN" b="1" dirty="0" smtClean="0">
                <a:solidFill>
                  <a:srgbClr val="756359"/>
                </a:solidFill>
                <a:effectLst>
                  <a:outerShdw blurRad="38100" dist="38100" dir="2700000" algn="tl">
                    <a:srgbClr val="000000">
                      <a:alpha val="43137"/>
                    </a:srgbClr>
                  </a:outerShdw>
                </a:effectLst>
                <a:latin typeface="+mn-lt"/>
                <a:sym typeface="+mn-lt"/>
              </a:rPr>
              <a:t>?</a:t>
            </a:r>
            <a:endParaRPr lang="zh-HK" altLang="en-US" b="1" dirty="0">
              <a:solidFill>
                <a:srgbClr val="756359"/>
              </a:solidFill>
              <a:effectLst>
                <a:outerShdw blurRad="38100" dist="38100" dir="2700000" algn="tl">
                  <a:srgbClr val="000000">
                    <a:alpha val="43137"/>
                  </a:srgbClr>
                </a:outerShdw>
              </a:effectLst>
              <a:latin typeface="+mn-lt"/>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26</a:t>
            </a:fld>
            <a:endParaRPr lang="zh-HK" altLang="en-US">
              <a:solidFill>
                <a:schemeClr val="tx1"/>
              </a:solidFill>
            </a:endParaRPr>
          </a:p>
        </p:txBody>
      </p:sp>
      <p:grpSp>
        <p:nvGrpSpPr>
          <p:cNvPr id="5" name="群組 4"/>
          <p:cNvGrpSpPr/>
          <p:nvPr/>
        </p:nvGrpSpPr>
        <p:grpSpPr>
          <a:xfrm>
            <a:off x="7308082" y="2355850"/>
            <a:ext cx="705150" cy="707886"/>
            <a:chOff x="5859702" y="2727657"/>
            <a:chExt cx="705150" cy="707886"/>
          </a:xfrm>
        </p:grpSpPr>
        <p:sp>
          <p:nvSpPr>
            <p:cNvPr id="6" name="橢圓 5"/>
            <p:cNvSpPr/>
            <p:nvPr/>
          </p:nvSpPr>
          <p:spPr>
            <a:xfrm>
              <a:off x="6029251" y="2889764"/>
              <a:ext cx="423203" cy="46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PA_文本框 16"/>
            <p:cNvSpPr txBox="1"/>
            <p:nvPr>
              <p:custDataLst>
                <p:tags r:id="rId1"/>
              </p:custDataLst>
            </p:nvPr>
          </p:nvSpPr>
          <p:spPr>
            <a:xfrm>
              <a:off x="5859702" y="2727657"/>
              <a:ext cx="705150" cy="707886"/>
            </a:xfrm>
            <a:prstGeom prst="rect">
              <a:avLst/>
            </a:prstGeom>
            <a:noFill/>
          </p:spPr>
          <p:txBody>
            <a:bodyPr wrap="square" rtlCol="0">
              <a:spAutoFit/>
            </a:bodyPr>
            <a:lstStyle/>
            <a:p>
              <a:r>
                <a:rPr lang="en-US" altLang="zh-CN" sz="4000" b="1" dirty="0">
                  <a:solidFill>
                    <a:srgbClr val="FF9999"/>
                  </a:solidFill>
                  <a:effectLst>
                    <a:outerShdw blurRad="38100" dist="38100" dir="2700000" algn="tl">
                      <a:srgbClr val="000000">
                        <a:alpha val="43137"/>
                      </a:srgbClr>
                    </a:outerShdw>
                  </a:effectLst>
                  <a:latin typeface="+mj-lt"/>
                  <a:cs typeface="+mn-ea"/>
                  <a:sym typeface="Webdings" panose="05030102010509060703" pitchFamily="18" charset="2"/>
                </a:rPr>
                <a:t></a:t>
              </a:r>
              <a:endParaRPr lang="zh-CN" altLang="en-US" sz="4000" b="1" dirty="0">
                <a:solidFill>
                  <a:srgbClr val="FF9999"/>
                </a:solidFill>
                <a:effectLst>
                  <a:outerShdw blurRad="38100" dist="38100" dir="2700000" algn="tl">
                    <a:srgbClr val="000000">
                      <a:alpha val="43137"/>
                    </a:srgbClr>
                  </a:outerShdw>
                </a:effectLst>
                <a:latin typeface="+mj-lt"/>
                <a:cs typeface="+mn-ea"/>
                <a:sym typeface="+mn-lt"/>
              </a:endParaRPr>
            </a:p>
          </p:txBody>
        </p:sp>
      </p:grpSp>
    </p:spTree>
    <p:extLst>
      <p:ext uri="{BB962C8B-B14F-4D97-AF65-F5344CB8AC3E}">
        <p14:creationId xmlns:p14="http://schemas.microsoft.com/office/powerpoint/2010/main" val="4013179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8124" y="390632"/>
            <a:ext cx="10364833" cy="1045307"/>
          </a:xfrm>
        </p:spPr>
        <p:txBody>
          <a:bodyPr>
            <a:normAutofit/>
          </a:bodyPr>
          <a:lstStyle/>
          <a:p>
            <a:r>
              <a:rPr lang="en-US" altLang="zh-CN" b="1" dirty="0">
                <a:solidFill>
                  <a:srgbClr val="756359"/>
                </a:solidFill>
                <a:effectLst>
                  <a:outerShdw blurRad="38100" dist="38100" dir="2700000" algn="tl">
                    <a:srgbClr val="000000">
                      <a:alpha val="43137"/>
                    </a:srgbClr>
                  </a:outerShdw>
                </a:effectLst>
                <a:latin typeface="+mn-lt"/>
                <a:sym typeface="+mn-lt"/>
              </a:rPr>
              <a:t>How to Present a Love Letter Effectively?</a:t>
            </a:r>
            <a:endParaRPr lang="zh-HK" altLang="en-US" b="1" dirty="0">
              <a:solidFill>
                <a:srgbClr val="756359"/>
              </a:solidFill>
              <a:effectLst>
                <a:outerShdw blurRad="38100" dist="38100" dir="2700000" algn="tl">
                  <a:srgbClr val="000000">
                    <a:alpha val="43137"/>
                  </a:srgbClr>
                </a:outerShdw>
              </a:effectLst>
              <a:latin typeface="+mn-lt"/>
            </a:endParaRPr>
          </a:p>
        </p:txBody>
      </p:sp>
      <p:sp>
        <p:nvSpPr>
          <p:cNvPr id="3" name="內容版面配置區 2"/>
          <p:cNvSpPr>
            <a:spLocks noGrp="1"/>
          </p:cNvSpPr>
          <p:nvPr>
            <p:ph idx="1"/>
          </p:nvPr>
        </p:nvSpPr>
        <p:spPr>
          <a:xfrm>
            <a:off x="658125" y="2876090"/>
            <a:ext cx="10878700" cy="3443693"/>
          </a:xfrm>
        </p:spPr>
        <p:txBody>
          <a:bodyPr>
            <a:normAutofit/>
          </a:bodyPr>
          <a:lstStyle/>
          <a:p>
            <a:pPr marL="0" indent="0" algn="just">
              <a:lnSpc>
                <a:spcPct val="100000"/>
              </a:lnSpc>
              <a:buNone/>
            </a:pPr>
            <a:r>
              <a:rPr lang="en-US" altLang="zh-HK" sz="3200" dirty="0" smtClean="0">
                <a:solidFill>
                  <a:srgbClr val="756359"/>
                </a:solidFill>
                <a:latin typeface="+mj-lt"/>
              </a:rPr>
              <a:t>Tip #1 – </a:t>
            </a:r>
            <a:r>
              <a:rPr lang="en-US" altLang="zh-HK" sz="3200" dirty="0">
                <a:solidFill>
                  <a:srgbClr val="756359"/>
                </a:solidFill>
                <a:latin typeface="+mj-lt"/>
              </a:rPr>
              <a:t>Writing with a heartfelt </a:t>
            </a:r>
            <a:r>
              <a:rPr lang="en-US" altLang="zh-HK" sz="3200" dirty="0" smtClean="0">
                <a:solidFill>
                  <a:srgbClr val="756359"/>
                </a:solidFill>
                <a:latin typeface="+mj-lt"/>
              </a:rPr>
              <a:t>tone</a:t>
            </a:r>
          </a:p>
          <a:p>
            <a:pPr marL="0" indent="0" algn="just">
              <a:lnSpc>
                <a:spcPct val="100000"/>
              </a:lnSpc>
              <a:buNone/>
            </a:pPr>
            <a:r>
              <a:rPr lang="en-US" altLang="zh-HK" sz="3200" dirty="0" smtClean="0">
                <a:solidFill>
                  <a:srgbClr val="756359"/>
                </a:solidFill>
                <a:latin typeface="+mj-lt"/>
              </a:rPr>
              <a:t>Tip #2 – </a:t>
            </a:r>
            <a:r>
              <a:rPr lang="en-US" altLang="zh-HK" sz="3200" dirty="0">
                <a:solidFill>
                  <a:srgbClr val="756359"/>
                </a:solidFill>
                <a:latin typeface="+mj-lt"/>
              </a:rPr>
              <a:t>Using quotes (e.g. SOW</a:t>
            </a:r>
            <a:r>
              <a:rPr lang="en-US" altLang="zh-HK" sz="3200" dirty="0" smtClean="0">
                <a:solidFill>
                  <a:srgbClr val="756359"/>
                </a:solidFill>
                <a:latin typeface="+mj-lt"/>
              </a:rPr>
              <a:t>)</a:t>
            </a:r>
            <a:endParaRPr lang="en-US" altLang="zh-HK" sz="3200" dirty="0">
              <a:solidFill>
                <a:srgbClr val="756359"/>
              </a:solidFill>
              <a:latin typeface="+mj-lt"/>
            </a:endParaRPr>
          </a:p>
          <a:p>
            <a:pPr marL="0" indent="0" algn="just">
              <a:lnSpc>
                <a:spcPct val="100000"/>
              </a:lnSpc>
              <a:buNone/>
            </a:pPr>
            <a:r>
              <a:rPr lang="en-US" altLang="zh-HK" sz="3200" dirty="0" smtClean="0">
                <a:solidFill>
                  <a:srgbClr val="756359"/>
                </a:solidFill>
                <a:latin typeface="+mj-lt"/>
              </a:rPr>
              <a:t>Tip #3 – </a:t>
            </a:r>
            <a:r>
              <a:rPr lang="en-US" altLang="zh-HK" sz="3200" dirty="0">
                <a:solidFill>
                  <a:srgbClr val="756359"/>
                </a:solidFill>
                <a:latin typeface="+mj-lt"/>
              </a:rPr>
              <a:t>Enhancing emotional appeal with creative use of English</a:t>
            </a:r>
            <a:endParaRPr lang="en-US" altLang="zh-HK" sz="3200" dirty="0" smtClean="0">
              <a:solidFill>
                <a:srgbClr val="756359"/>
              </a:solidFill>
              <a:latin typeface="+mj-lt"/>
            </a:endParaRPr>
          </a:p>
          <a:p>
            <a:pPr marL="0" indent="0" algn="just">
              <a:lnSpc>
                <a:spcPct val="100000"/>
              </a:lnSpc>
              <a:buNone/>
            </a:pPr>
            <a:r>
              <a:rPr lang="en-US" altLang="zh-HK" sz="3200" dirty="0" smtClean="0">
                <a:solidFill>
                  <a:srgbClr val="756359"/>
                </a:solidFill>
                <a:latin typeface="+mj-lt"/>
              </a:rPr>
              <a:t>Tip #4 – </a:t>
            </a:r>
            <a:r>
              <a:rPr lang="en-US" altLang="zh-HK" sz="3200" dirty="0">
                <a:solidFill>
                  <a:srgbClr val="756359"/>
                </a:solidFill>
                <a:latin typeface="+mj-lt"/>
              </a:rPr>
              <a:t>Varying language patterns</a:t>
            </a:r>
            <a:endParaRPr lang="en-US" altLang="zh-HK" sz="3200" dirty="0" smtClean="0">
              <a:solidFill>
                <a:srgbClr val="756359"/>
              </a:solidFill>
              <a:latin typeface="+mj-lt"/>
            </a:endParaRPr>
          </a:p>
          <a:p>
            <a:pPr marL="0" indent="0" algn="just">
              <a:lnSpc>
                <a:spcPct val="100000"/>
              </a:lnSpc>
              <a:buNone/>
            </a:pPr>
            <a:r>
              <a:rPr lang="en-US" altLang="zh-HK" sz="3200" dirty="0" smtClean="0">
                <a:solidFill>
                  <a:srgbClr val="756359"/>
                </a:solidFill>
                <a:latin typeface="+mj-lt"/>
              </a:rPr>
              <a:t>Tip #5 – </a:t>
            </a:r>
            <a:r>
              <a:rPr lang="en-US" altLang="zh-HK" sz="3200" dirty="0">
                <a:solidFill>
                  <a:srgbClr val="756359"/>
                </a:solidFill>
                <a:latin typeface="+mj-lt"/>
              </a:rPr>
              <a:t>Utilising visual </a:t>
            </a:r>
            <a:r>
              <a:rPr lang="en-US" altLang="zh-HK" sz="3200" dirty="0" smtClean="0">
                <a:solidFill>
                  <a:srgbClr val="756359"/>
                </a:solidFill>
                <a:latin typeface="+mj-lt"/>
              </a:rPr>
              <a:t>aids</a:t>
            </a:r>
            <a:endParaRPr lang="zh-HK" altLang="en-US" sz="3200" dirty="0">
              <a:solidFill>
                <a:srgbClr val="756359"/>
              </a:solidFill>
              <a:latin typeface="+mj-lt"/>
            </a:endParaRPr>
          </a:p>
        </p:txBody>
      </p:sp>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27</a:t>
            </a:fld>
            <a:endParaRPr lang="zh-HK" altLang="en-US">
              <a:solidFill>
                <a:schemeClr val="tx1"/>
              </a:solidFill>
            </a:endParaRPr>
          </a:p>
        </p:txBody>
      </p:sp>
      <p:sp>
        <p:nvSpPr>
          <p:cNvPr id="4" name="Rectangle 3"/>
          <p:cNvSpPr/>
          <p:nvPr/>
        </p:nvSpPr>
        <p:spPr>
          <a:xfrm>
            <a:off x="-522493" y="1435939"/>
            <a:ext cx="12059318" cy="1077218"/>
          </a:xfrm>
          <a:prstGeom prst="rect">
            <a:avLst/>
          </a:prstGeom>
        </p:spPr>
        <p:txBody>
          <a:bodyPr wrap="square">
            <a:spAutoFit/>
          </a:bodyPr>
          <a:lstStyle/>
          <a:p>
            <a:pPr marL="1162050" indent="0" algn="just">
              <a:lnSpc>
                <a:spcPct val="100000"/>
              </a:lnSpc>
              <a:spcBef>
                <a:spcPts val="0"/>
              </a:spcBef>
              <a:spcAft>
                <a:spcPts val="1200"/>
              </a:spcAft>
              <a:buNone/>
            </a:pPr>
            <a:r>
              <a:rPr lang="en-US" altLang="zh-HK" sz="3200" dirty="0">
                <a:solidFill>
                  <a:srgbClr val="756359"/>
                </a:solidFill>
                <a:latin typeface="+mj-lt"/>
              </a:rPr>
              <a:t>Below are several tips to articulate love in a more personal, bespoke and effective manner.</a:t>
            </a:r>
          </a:p>
        </p:txBody>
      </p:sp>
    </p:spTree>
    <p:extLst>
      <p:ext uri="{BB962C8B-B14F-4D97-AF65-F5344CB8AC3E}">
        <p14:creationId xmlns:p14="http://schemas.microsoft.com/office/powerpoint/2010/main" val="804854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9975" y="411452"/>
            <a:ext cx="10827947" cy="952364"/>
          </a:xfrm>
        </p:spPr>
        <p:txBody>
          <a:bodyPr>
            <a:normAutofit/>
          </a:bodyPr>
          <a:lstStyle/>
          <a:p>
            <a:pPr algn="just"/>
            <a:r>
              <a:rPr lang="en-US" altLang="zh-HK" sz="4000" b="1" dirty="0" smtClean="0">
                <a:solidFill>
                  <a:srgbClr val="756359"/>
                </a:solidFill>
                <a:effectLst>
                  <a:outerShdw blurRad="38100" dist="38100" dir="2700000" algn="tl">
                    <a:srgbClr val="000000">
                      <a:alpha val="43137"/>
                    </a:srgbClr>
                  </a:outerShdw>
                </a:effectLst>
                <a:latin typeface="+mn-lt"/>
              </a:rPr>
              <a:t>Tip #1 </a:t>
            </a:r>
            <a:r>
              <a:rPr lang="en-US" altLang="zh-HK" sz="4000" b="1" dirty="0">
                <a:solidFill>
                  <a:srgbClr val="756359"/>
                </a:solidFill>
                <a:effectLst>
                  <a:outerShdw blurRad="38100" dist="38100" dir="2700000" algn="tl">
                    <a:srgbClr val="000000">
                      <a:alpha val="43137"/>
                    </a:srgbClr>
                  </a:outerShdw>
                </a:effectLst>
                <a:latin typeface="+mn-lt"/>
              </a:rPr>
              <a:t>– </a:t>
            </a:r>
            <a:r>
              <a:rPr lang="en-US" altLang="zh-HK" sz="4000" b="1" dirty="0" smtClean="0">
                <a:solidFill>
                  <a:srgbClr val="756359"/>
                </a:solidFill>
                <a:effectLst>
                  <a:outerShdw blurRad="38100" dist="38100" dir="2700000" algn="tl">
                    <a:srgbClr val="000000">
                      <a:alpha val="43137"/>
                    </a:srgbClr>
                  </a:outerShdw>
                </a:effectLst>
                <a:latin typeface="+mn-lt"/>
              </a:rPr>
              <a:t>Writing with a heartfelt tone</a:t>
            </a:r>
            <a:endParaRPr lang="zh-HK" altLang="en-US" sz="4000" dirty="0">
              <a:solidFill>
                <a:srgbClr val="756359"/>
              </a:solidFill>
              <a:latin typeface="+mn-lt"/>
            </a:endParaRPr>
          </a:p>
        </p:txBody>
      </p:sp>
      <p:sp>
        <p:nvSpPr>
          <p:cNvPr id="39" name="PA_任意多边形 31"/>
          <p:cNvSpPr>
            <a:spLocks noEditPoints="1"/>
          </p:cNvSpPr>
          <p:nvPr>
            <p:custDataLst>
              <p:tags r:id="rId1"/>
            </p:custDataLst>
          </p:nvPr>
        </p:nvSpPr>
        <p:spPr bwMode="auto">
          <a:xfrm>
            <a:off x="4692607" y="4870611"/>
            <a:ext cx="442800" cy="442800"/>
          </a:xfrm>
          <a:custGeom>
            <a:avLst/>
            <a:gdLst>
              <a:gd name="T0" fmla="*/ 21 w 87"/>
              <a:gd name="T1" fmla="*/ 19 h 87"/>
              <a:gd name="T2" fmla="*/ 27 w 87"/>
              <a:gd name="T3" fmla="*/ 11 h 87"/>
              <a:gd name="T4" fmla="*/ 8 w 87"/>
              <a:gd name="T5" fmla="*/ 24 h 87"/>
              <a:gd name="T6" fmla="*/ 39 w 87"/>
              <a:gd name="T7" fmla="*/ 24 h 87"/>
              <a:gd name="T8" fmla="*/ 34 w 87"/>
              <a:gd name="T9" fmla="*/ 24 h 87"/>
              <a:gd name="T10" fmla="*/ 31 w 87"/>
              <a:gd name="T11" fmla="*/ 21 h 87"/>
              <a:gd name="T12" fmla="*/ 29 w 87"/>
              <a:gd name="T13" fmla="*/ 14 h 87"/>
              <a:gd name="T14" fmla="*/ 68 w 87"/>
              <a:gd name="T15" fmla="*/ 44 h 87"/>
              <a:gd name="T16" fmla="*/ 86 w 87"/>
              <a:gd name="T17" fmla="*/ 62 h 87"/>
              <a:gd name="T18" fmla="*/ 66 w 87"/>
              <a:gd name="T19" fmla="*/ 86 h 87"/>
              <a:gd name="T20" fmla="*/ 62 w 87"/>
              <a:gd name="T21" fmla="*/ 86 h 87"/>
              <a:gd name="T22" fmla="*/ 27 w 87"/>
              <a:gd name="T23" fmla="*/ 86 h 87"/>
              <a:gd name="T24" fmla="*/ 4 w 87"/>
              <a:gd name="T25" fmla="*/ 87 h 87"/>
              <a:gd name="T26" fmla="*/ 1 w 87"/>
              <a:gd name="T27" fmla="*/ 63 h 87"/>
              <a:gd name="T28" fmla="*/ 19 w 87"/>
              <a:gd name="T29" fmla="*/ 43 h 87"/>
              <a:gd name="T30" fmla="*/ 2 w 87"/>
              <a:gd name="T31" fmla="*/ 21 h 87"/>
              <a:gd name="T32" fmla="*/ 26 w 87"/>
              <a:gd name="T33" fmla="*/ 2 h 87"/>
              <a:gd name="T34" fmla="*/ 59 w 87"/>
              <a:gd name="T35" fmla="*/ 3 h 87"/>
              <a:gd name="T36" fmla="*/ 86 w 87"/>
              <a:gd name="T37" fmla="*/ 18 h 87"/>
              <a:gd name="T38" fmla="*/ 68 w 87"/>
              <a:gd name="T39" fmla="*/ 44 h 87"/>
              <a:gd name="T40" fmla="*/ 48 w 87"/>
              <a:gd name="T41" fmla="*/ 64 h 87"/>
              <a:gd name="T42" fmla="*/ 79 w 87"/>
              <a:gd name="T43" fmla="*/ 64 h 87"/>
              <a:gd name="T44" fmla="*/ 71 w 87"/>
              <a:gd name="T45" fmla="*/ 67 h 87"/>
              <a:gd name="T46" fmla="*/ 68 w 87"/>
              <a:gd name="T47" fmla="*/ 64 h 87"/>
              <a:gd name="T48" fmla="*/ 69 w 87"/>
              <a:gd name="T49" fmla="*/ 54 h 87"/>
              <a:gd name="T50" fmla="*/ 64 w 87"/>
              <a:gd name="T51" fmla="*/ 57 h 87"/>
              <a:gd name="T52" fmla="*/ 67 w 87"/>
              <a:gd name="T53" fmla="*/ 51 h 87"/>
              <a:gd name="T54" fmla="*/ 48 w 87"/>
              <a:gd name="T55" fmla="*/ 64 h 87"/>
              <a:gd name="T56" fmla="*/ 18 w 87"/>
              <a:gd name="T57" fmla="*/ 75 h 87"/>
              <a:gd name="T58" fmla="*/ 60 w 87"/>
              <a:gd name="T59" fmla="*/ 21 h 87"/>
              <a:gd name="T60" fmla="*/ 18 w 87"/>
              <a:gd name="T61" fmla="*/ 75 h 87"/>
              <a:gd name="T62" fmla="*/ 70 w 87"/>
              <a:gd name="T63" fmla="*/ 26 h 87"/>
              <a:gd name="T64" fmla="*/ 71 w 87"/>
              <a:gd name="T65" fmla="*/ 26 h 87"/>
              <a:gd name="T66" fmla="*/ 71 w 87"/>
              <a:gd name="T67" fmla="*/ 26 h 87"/>
              <a:gd name="T68" fmla="*/ 80 w 87"/>
              <a:gd name="T69" fmla="*/ 24 h 87"/>
              <a:gd name="T70" fmla="*/ 67 w 87"/>
              <a:gd name="T71" fmla="*/ 8 h 87"/>
              <a:gd name="T72" fmla="*/ 58 w 87"/>
              <a:gd name="T73" fmla="*/ 13 h 87"/>
              <a:gd name="T74" fmla="*/ 62 w 87"/>
              <a:gd name="T75" fmla="*/ 17 h 87"/>
              <a:gd name="T76" fmla="*/ 62 w 87"/>
              <a:gd name="T77" fmla="*/ 17 h 87"/>
              <a:gd name="T78" fmla="*/ 62 w 87"/>
              <a:gd name="T79" fmla="*/ 17 h 87"/>
              <a:gd name="T80" fmla="*/ 70 w 87"/>
              <a:gd name="T81" fmla="*/ 26 h 87"/>
              <a:gd name="T82" fmla="*/ 70 w 87"/>
              <a:gd name="T83" fmla="*/ 26 h 87"/>
              <a:gd name="T84" fmla="*/ 69 w 87"/>
              <a:gd name="T85" fmla="*/ 30 h 87"/>
              <a:gd name="T86" fmla="*/ 23 w 87"/>
              <a:gd name="T87" fmla="*/ 80 h 87"/>
              <a:gd name="T88" fmla="*/ 69 w 87"/>
              <a:gd name="T89" fmla="*/ 30 h 87"/>
              <a:gd name="T90" fmla="*/ 10 w 87"/>
              <a:gd name="T91" fmla="*/ 66 h 87"/>
              <a:gd name="T92" fmla="*/ 55 w 87"/>
              <a:gd name="T93" fmla="*/ 16 h 87"/>
              <a:gd name="T94" fmla="*/ 10 w 87"/>
              <a:gd name="T95" fmla="*/ 66 h 87"/>
              <a:gd name="T96" fmla="*/ 7 w 87"/>
              <a:gd name="T97" fmla="*/ 69 h 87"/>
              <a:gd name="T98" fmla="*/ 19 w 87"/>
              <a:gd name="T99"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87">
                <a:moveTo>
                  <a:pt x="24" y="19"/>
                </a:moveTo>
                <a:cubicBezTo>
                  <a:pt x="23" y="20"/>
                  <a:pt x="22" y="20"/>
                  <a:pt x="21" y="19"/>
                </a:cubicBezTo>
                <a:cubicBezTo>
                  <a:pt x="20" y="19"/>
                  <a:pt x="20" y="17"/>
                  <a:pt x="21" y="17"/>
                </a:cubicBezTo>
                <a:cubicBezTo>
                  <a:pt x="27" y="11"/>
                  <a:pt x="27" y="11"/>
                  <a:pt x="27" y="11"/>
                </a:cubicBezTo>
                <a:cubicBezTo>
                  <a:pt x="24" y="8"/>
                  <a:pt x="24" y="8"/>
                  <a:pt x="24" y="8"/>
                </a:cubicBezTo>
                <a:cubicBezTo>
                  <a:pt x="8" y="24"/>
                  <a:pt x="8" y="24"/>
                  <a:pt x="8" y="24"/>
                </a:cubicBezTo>
                <a:cubicBezTo>
                  <a:pt x="24" y="39"/>
                  <a:pt x="24" y="39"/>
                  <a:pt x="24" y="39"/>
                </a:cubicBezTo>
                <a:cubicBezTo>
                  <a:pt x="39" y="24"/>
                  <a:pt x="39" y="24"/>
                  <a:pt x="39" y="24"/>
                </a:cubicBezTo>
                <a:cubicBezTo>
                  <a:pt x="36" y="21"/>
                  <a:pt x="36" y="21"/>
                  <a:pt x="36" y="21"/>
                </a:cubicBezTo>
                <a:cubicBezTo>
                  <a:pt x="34" y="24"/>
                  <a:pt x="34" y="24"/>
                  <a:pt x="34" y="24"/>
                </a:cubicBezTo>
                <a:cubicBezTo>
                  <a:pt x="33" y="24"/>
                  <a:pt x="32" y="24"/>
                  <a:pt x="31" y="24"/>
                </a:cubicBezTo>
                <a:cubicBezTo>
                  <a:pt x="30" y="23"/>
                  <a:pt x="30" y="22"/>
                  <a:pt x="31" y="21"/>
                </a:cubicBezTo>
                <a:cubicBezTo>
                  <a:pt x="34" y="18"/>
                  <a:pt x="34" y="18"/>
                  <a:pt x="34" y="18"/>
                </a:cubicBezTo>
                <a:cubicBezTo>
                  <a:pt x="29" y="14"/>
                  <a:pt x="29" y="14"/>
                  <a:pt x="29" y="14"/>
                </a:cubicBezTo>
                <a:cubicBezTo>
                  <a:pt x="24" y="19"/>
                  <a:pt x="24" y="19"/>
                  <a:pt x="24" y="19"/>
                </a:cubicBezTo>
                <a:close/>
                <a:moveTo>
                  <a:pt x="68" y="44"/>
                </a:moveTo>
                <a:cubicBezTo>
                  <a:pt x="68" y="44"/>
                  <a:pt x="68" y="44"/>
                  <a:pt x="68" y="44"/>
                </a:cubicBezTo>
                <a:cubicBezTo>
                  <a:pt x="86" y="62"/>
                  <a:pt x="86" y="62"/>
                  <a:pt x="86" y="62"/>
                </a:cubicBezTo>
                <a:cubicBezTo>
                  <a:pt x="87" y="63"/>
                  <a:pt x="87" y="65"/>
                  <a:pt x="86" y="66"/>
                </a:cubicBezTo>
                <a:cubicBezTo>
                  <a:pt x="66" y="86"/>
                  <a:pt x="66" y="86"/>
                  <a:pt x="66" y="86"/>
                </a:cubicBezTo>
                <a:cubicBezTo>
                  <a:pt x="65" y="87"/>
                  <a:pt x="63" y="87"/>
                  <a:pt x="62" y="86"/>
                </a:cubicBezTo>
                <a:cubicBezTo>
                  <a:pt x="62" y="86"/>
                  <a:pt x="62" y="86"/>
                  <a:pt x="62" y="86"/>
                </a:cubicBezTo>
                <a:cubicBezTo>
                  <a:pt x="44" y="68"/>
                  <a:pt x="44" y="68"/>
                  <a:pt x="44" y="68"/>
                </a:cubicBezTo>
                <a:cubicBezTo>
                  <a:pt x="27" y="86"/>
                  <a:pt x="27" y="86"/>
                  <a:pt x="27" y="86"/>
                </a:cubicBezTo>
                <a:cubicBezTo>
                  <a:pt x="26" y="86"/>
                  <a:pt x="25" y="87"/>
                  <a:pt x="24" y="87"/>
                </a:cubicBezTo>
                <a:cubicBezTo>
                  <a:pt x="4" y="87"/>
                  <a:pt x="4" y="87"/>
                  <a:pt x="4" y="87"/>
                </a:cubicBezTo>
                <a:cubicBezTo>
                  <a:pt x="2" y="87"/>
                  <a:pt x="1" y="85"/>
                  <a:pt x="1" y="83"/>
                </a:cubicBezTo>
                <a:cubicBezTo>
                  <a:pt x="1" y="77"/>
                  <a:pt x="1" y="70"/>
                  <a:pt x="1" y="63"/>
                </a:cubicBezTo>
                <a:cubicBezTo>
                  <a:pt x="1" y="62"/>
                  <a:pt x="1" y="61"/>
                  <a:pt x="2" y="61"/>
                </a:cubicBezTo>
                <a:cubicBezTo>
                  <a:pt x="19" y="43"/>
                  <a:pt x="19" y="43"/>
                  <a:pt x="19" y="43"/>
                </a:cubicBezTo>
                <a:cubicBezTo>
                  <a:pt x="2" y="26"/>
                  <a:pt x="2" y="26"/>
                  <a:pt x="2" y="26"/>
                </a:cubicBezTo>
                <a:cubicBezTo>
                  <a:pt x="0" y="25"/>
                  <a:pt x="0" y="23"/>
                  <a:pt x="2" y="21"/>
                </a:cubicBezTo>
                <a:cubicBezTo>
                  <a:pt x="21" y="2"/>
                  <a:pt x="21" y="2"/>
                  <a:pt x="21" y="2"/>
                </a:cubicBezTo>
                <a:cubicBezTo>
                  <a:pt x="23" y="0"/>
                  <a:pt x="25" y="0"/>
                  <a:pt x="26" y="2"/>
                </a:cubicBezTo>
                <a:cubicBezTo>
                  <a:pt x="43" y="19"/>
                  <a:pt x="43" y="19"/>
                  <a:pt x="43" y="19"/>
                </a:cubicBezTo>
                <a:cubicBezTo>
                  <a:pt x="59" y="3"/>
                  <a:pt x="59" y="3"/>
                  <a:pt x="59" y="3"/>
                </a:cubicBezTo>
                <a:cubicBezTo>
                  <a:pt x="63" y="0"/>
                  <a:pt x="68" y="0"/>
                  <a:pt x="72" y="3"/>
                </a:cubicBezTo>
                <a:cubicBezTo>
                  <a:pt x="76" y="7"/>
                  <a:pt x="84" y="14"/>
                  <a:pt x="86" y="18"/>
                </a:cubicBezTo>
                <a:cubicBezTo>
                  <a:pt x="87" y="22"/>
                  <a:pt x="87" y="25"/>
                  <a:pt x="84" y="28"/>
                </a:cubicBezTo>
                <a:cubicBezTo>
                  <a:pt x="68" y="44"/>
                  <a:pt x="68" y="44"/>
                  <a:pt x="68" y="44"/>
                </a:cubicBezTo>
                <a:close/>
                <a:moveTo>
                  <a:pt x="48" y="64"/>
                </a:moveTo>
                <a:cubicBezTo>
                  <a:pt x="48" y="64"/>
                  <a:pt x="48" y="64"/>
                  <a:pt x="48" y="64"/>
                </a:cubicBezTo>
                <a:cubicBezTo>
                  <a:pt x="64" y="79"/>
                  <a:pt x="64" y="79"/>
                  <a:pt x="64" y="79"/>
                </a:cubicBezTo>
                <a:cubicBezTo>
                  <a:pt x="79" y="64"/>
                  <a:pt x="79" y="64"/>
                  <a:pt x="79" y="64"/>
                </a:cubicBezTo>
                <a:cubicBezTo>
                  <a:pt x="76" y="61"/>
                  <a:pt x="76" y="61"/>
                  <a:pt x="76" y="61"/>
                </a:cubicBezTo>
                <a:cubicBezTo>
                  <a:pt x="71" y="67"/>
                  <a:pt x="71" y="67"/>
                  <a:pt x="71" y="67"/>
                </a:cubicBezTo>
                <a:cubicBezTo>
                  <a:pt x="70" y="67"/>
                  <a:pt x="69" y="67"/>
                  <a:pt x="68" y="67"/>
                </a:cubicBezTo>
                <a:cubicBezTo>
                  <a:pt x="68" y="66"/>
                  <a:pt x="68" y="65"/>
                  <a:pt x="68" y="64"/>
                </a:cubicBezTo>
                <a:cubicBezTo>
                  <a:pt x="74" y="58"/>
                  <a:pt x="74" y="58"/>
                  <a:pt x="74" y="58"/>
                </a:cubicBezTo>
                <a:cubicBezTo>
                  <a:pt x="69" y="54"/>
                  <a:pt x="69" y="54"/>
                  <a:pt x="69" y="54"/>
                </a:cubicBezTo>
                <a:cubicBezTo>
                  <a:pt x="67" y="57"/>
                  <a:pt x="67" y="57"/>
                  <a:pt x="67" y="57"/>
                </a:cubicBezTo>
                <a:cubicBezTo>
                  <a:pt x="66" y="57"/>
                  <a:pt x="65" y="57"/>
                  <a:pt x="64" y="57"/>
                </a:cubicBezTo>
                <a:cubicBezTo>
                  <a:pt x="63" y="56"/>
                  <a:pt x="63" y="55"/>
                  <a:pt x="64" y="54"/>
                </a:cubicBezTo>
                <a:cubicBezTo>
                  <a:pt x="67" y="51"/>
                  <a:pt x="67" y="51"/>
                  <a:pt x="67" y="51"/>
                </a:cubicBezTo>
                <a:cubicBezTo>
                  <a:pt x="64" y="48"/>
                  <a:pt x="64" y="48"/>
                  <a:pt x="64" y="48"/>
                </a:cubicBezTo>
                <a:cubicBezTo>
                  <a:pt x="48" y="64"/>
                  <a:pt x="48" y="64"/>
                  <a:pt x="48" y="64"/>
                </a:cubicBezTo>
                <a:close/>
                <a:moveTo>
                  <a:pt x="18" y="75"/>
                </a:moveTo>
                <a:cubicBezTo>
                  <a:pt x="18" y="75"/>
                  <a:pt x="18" y="75"/>
                  <a:pt x="18" y="75"/>
                </a:cubicBezTo>
                <a:cubicBezTo>
                  <a:pt x="34" y="59"/>
                  <a:pt x="50" y="43"/>
                  <a:pt x="67" y="27"/>
                </a:cubicBezTo>
                <a:cubicBezTo>
                  <a:pt x="64" y="25"/>
                  <a:pt x="62" y="23"/>
                  <a:pt x="60" y="21"/>
                </a:cubicBezTo>
                <a:cubicBezTo>
                  <a:pt x="12" y="69"/>
                  <a:pt x="12" y="69"/>
                  <a:pt x="12" y="69"/>
                </a:cubicBezTo>
                <a:cubicBezTo>
                  <a:pt x="18" y="75"/>
                  <a:pt x="18" y="75"/>
                  <a:pt x="18" y="75"/>
                </a:cubicBezTo>
                <a:close/>
                <a:moveTo>
                  <a:pt x="70" y="26"/>
                </a:moveTo>
                <a:cubicBezTo>
                  <a:pt x="70" y="26"/>
                  <a:pt x="70" y="26"/>
                  <a:pt x="70" y="26"/>
                </a:cubicBezTo>
                <a:cubicBezTo>
                  <a:pt x="70" y="26"/>
                  <a:pt x="70" y="26"/>
                  <a:pt x="70" y="26"/>
                </a:cubicBezTo>
                <a:cubicBezTo>
                  <a:pt x="71" y="26"/>
                  <a:pt x="71" y="26"/>
                  <a:pt x="71" y="26"/>
                </a:cubicBezTo>
                <a:cubicBezTo>
                  <a:pt x="71" y="26"/>
                  <a:pt x="71" y="26"/>
                  <a:pt x="71" y="26"/>
                </a:cubicBezTo>
                <a:cubicBezTo>
                  <a:pt x="71" y="26"/>
                  <a:pt x="71" y="26"/>
                  <a:pt x="71" y="26"/>
                </a:cubicBezTo>
                <a:cubicBezTo>
                  <a:pt x="74" y="29"/>
                  <a:pt x="74" y="29"/>
                  <a:pt x="74" y="29"/>
                </a:cubicBezTo>
                <a:cubicBezTo>
                  <a:pt x="80" y="24"/>
                  <a:pt x="80" y="24"/>
                  <a:pt x="80" y="24"/>
                </a:cubicBezTo>
                <a:cubicBezTo>
                  <a:pt x="81" y="23"/>
                  <a:pt x="81" y="21"/>
                  <a:pt x="80" y="20"/>
                </a:cubicBezTo>
                <a:cubicBezTo>
                  <a:pt x="76" y="16"/>
                  <a:pt x="72" y="12"/>
                  <a:pt x="67" y="8"/>
                </a:cubicBezTo>
                <a:cubicBezTo>
                  <a:pt x="66" y="7"/>
                  <a:pt x="65" y="7"/>
                  <a:pt x="64" y="8"/>
                </a:cubicBezTo>
                <a:cubicBezTo>
                  <a:pt x="58" y="13"/>
                  <a:pt x="58" y="13"/>
                  <a:pt x="58" y="13"/>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70" y="26"/>
                  <a:pt x="70" y="26"/>
                  <a:pt x="70" y="26"/>
                </a:cubicBezTo>
                <a:cubicBezTo>
                  <a:pt x="70" y="26"/>
                  <a:pt x="70" y="26"/>
                  <a:pt x="70" y="26"/>
                </a:cubicBezTo>
                <a:cubicBezTo>
                  <a:pt x="70" y="26"/>
                  <a:pt x="70" y="26"/>
                  <a:pt x="70" y="26"/>
                </a:cubicBezTo>
                <a:close/>
                <a:moveTo>
                  <a:pt x="69" y="30"/>
                </a:moveTo>
                <a:cubicBezTo>
                  <a:pt x="69" y="30"/>
                  <a:pt x="69" y="30"/>
                  <a:pt x="69" y="30"/>
                </a:cubicBezTo>
                <a:cubicBezTo>
                  <a:pt x="53" y="46"/>
                  <a:pt x="37" y="62"/>
                  <a:pt x="21" y="78"/>
                </a:cubicBezTo>
                <a:cubicBezTo>
                  <a:pt x="23" y="80"/>
                  <a:pt x="23" y="80"/>
                  <a:pt x="23" y="80"/>
                </a:cubicBezTo>
                <a:cubicBezTo>
                  <a:pt x="71" y="32"/>
                  <a:pt x="71" y="32"/>
                  <a:pt x="71" y="32"/>
                </a:cubicBezTo>
                <a:cubicBezTo>
                  <a:pt x="69" y="30"/>
                  <a:pt x="69" y="30"/>
                  <a:pt x="69" y="30"/>
                </a:cubicBezTo>
                <a:close/>
                <a:moveTo>
                  <a:pt x="10" y="66"/>
                </a:moveTo>
                <a:cubicBezTo>
                  <a:pt x="10" y="66"/>
                  <a:pt x="10" y="66"/>
                  <a:pt x="10" y="66"/>
                </a:cubicBezTo>
                <a:cubicBezTo>
                  <a:pt x="58" y="18"/>
                  <a:pt x="58" y="18"/>
                  <a:pt x="58" y="18"/>
                </a:cubicBezTo>
                <a:cubicBezTo>
                  <a:pt x="55" y="16"/>
                  <a:pt x="55" y="16"/>
                  <a:pt x="55" y="16"/>
                </a:cubicBezTo>
                <a:cubicBezTo>
                  <a:pt x="7" y="64"/>
                  <a:pt x="7" y="64"/>
                  <a:pt x="7" y="64"/>
                </a:cubicBezTo>
                <a:cubicBezTo>
                  <a:pt x="10" y="66"/>
                  <a:pt x="10" y="66"/>
                  <a:pt x="10" y="66"/>
                </a:cubicBezTo>
                <a:close/>
                <a:moveTo>
                  <a:pt x="7" y="69"/>
                </a:moveTo>
                <a:cubicBezTo>
                  <a:pt x="7" y="69"/>
                  <a:pt x="7" y="69"/>
                  <a:pt x="7" y="69"/>
                </a:cubicBezTo>
                <a:cubicBezTo>
                  <a:pt x="7" y="73"/>
                  <a:pt x="7" y="77"/>
                  <a:pt x="7" y="80"/>
                </a:cubicBezTo>
                <a:cubicBezTo>
                  <a:pt x="19" y="80"/>
                  <a:pt x="19" y="80"/>
                  <a:pt x="19" y="80"/>
                </a:cubicBezTo>
                <a:cubicBezTo>
                  <a:pt x="7" y="69"/>
                  <a:pt x="7" y="69"/>
                  <a:pt x="7"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28</a:t>
            </a:fld>
            <a:endParaRPr lang="zh-HK" altLang="en-US" dirty="0">
              <a:solidFill>
                <a:schemeClr val="tx1"/>
              </a:solidFill>
            </a:endParaRPr>
          </a:p>
        </p:txBody>
      </p:sp>
      <p:sp>
        <p:nvSpPr>
          <p:cNvPr id="21" name="內容版面配置區 2"/>
          <p:cNvSpPr>
            <a:spLocks noGrp="1"/>
          </p:cNvSpPr>
          <p:nvPr>
            <p:ph idx="1"/>
          </p:nvPr>
        </p:nvSpPr>
        <p:spPr>
          <a:xfrm>
            <a:off x="689975" y="1399362"/>
            <a:ext cx="10827947" cy="5002961"/>
          </a:xfrm>
        </p:spPr>
        <p:txBody>
          <a:bodyPr>
            <a:normAutofit/>
          </a:bodyPr>
          <a:lstStyle/>
          <a:p>
            <a:pPr marL="0" indent="0" algn="just">
              <a:buNone/>
            </a:pPr>
            <a:r>
              <a:rPr lang="en-US" altLang="zh-HK" sz="3200" dirty="0" smtClean="0">
                <a:solidFill>
                  <a:srgbClr val="756359"/>
                </a:solidFill>
                <a:latin typeface="+mj-lt"/>
              </a:rPr>
              <a:t>A love letter is written to express affection, admiration and other emotions you have for your recipient(s). It is important to create a sincere, warm and </a:t>
            </a:r>
            <a:r>
              <a:rPr lang="en-US" altLang="zh-HK" sz="3200" dirty="0">
                <a:solidFill>
                  <a:srgbClr val="756359"/>
                </a:solidFill>
                <a:latin typeface="+mj-lt"/>
              </a:rPr>
              <a:t>heartfelt </a:t>
            </a:r>
            <a:r>
              <a:rPr lang="en-US" altLang="zh-HK" sz="3200" dirty="0" smtClean="0">
                <a:solidFill>
                  <a:srgbClr val="756359"/>
                </a:solidFill>
                <a:latin typeface="+mj-lt"/>
              </a:rPr>
              <a:t>tone. You may want to:</a:t>
            </a:r>
          </a:p>
          <a:p>
            <a:pPr marL="633413" indent="-633413" algn="just" defTabSz="633413">
              <a:buFont typeface="Webdings" panose="05030102010509060703" pitchFamily="18" charset="2"/>
              <a:buChar char="Y"/>
              <a:tabLst>
                <a:tab pos="544513" algn="l"/>
              </a:tabLst>
            </a:pPr>
            <a:r>
              <a:rPr lang="en-US" altLang="zh-HK" sz="3200" dirty="0">
                <a:solidFill>
                  <a:srgbClr val="756359"/>
                </a:solidFill>
                <a:latin typeface="+mj-lt"/>
              </a:rPr>
              <a:t>address yourself and your </a:t>
            </a:r>
            <a:r>
              <a:rPr lang="en-US" altLang="zh-HK" sz="3200" dirty="0" smtClean="0">
                <a:solidFill>
                  <a:srgbClr val="756359"/>
                </a:solidFill>
                <a:latin typeface="+mj-lt"/>
              </a:rPr>
              <a:t>recipient(s) </a:t>
            </a:r>
            <a:r>
              <a:rPr lang="en-US" altLang="zh-HK" sz="3200" dirty="0">
                <a:solidFill>
                  <a:srgbClr val="756359"/>
                </a:solidFill>
                <a:latin typeface="+mj-lt"/>
              </a:rPr>
              <a:t>with personal pronouns “I” and “you” </a:t>
            </a:r>
            <a:r>
              <a:rPr lang="en-US" altLang="zh-HK" sz="3200" dirty="0" smtClean="0">
                <a:solidFill>
                  <a:srgbClr val="756359"/>
                </a:solidFill>
                <a:latin typeface="+mj-lt"/>
              </a:rPr>
              <a:t>to add a personal touch</a:t>
            </a:r>
            <a:endParaRPr lang="en-US" altLang="zh-HK" sz="3200" dirty="0">
              <a:solidFill>
                <a:srgbClr val="756359"/>
              </a:solidFill>
              <a:latin typeface="+mj-lt"/>
            </a:endParaRPr>
          </a:p>
          <a:p>
            <a:pPr marL="633413" indent="-633413" algn="just" defTabSz="633413">
              <a:buFont typeface="Webdings" panose="05030102010509060703" pitchFamily="18" charset="2"/>
              <a:buChar char="Y"/>
              <a:tabLst>
                <a:tab pos="544513" algn="l"/>
              </a:tabLst>
            </a:pPr>
            <a:r>
              <a:rPr lang="en-US" altLang="zh-HK" sz="3200" dirty="0" smtClean="0">
                <a:solidFill>
                  <a:srgbClr val="756359"/>
                </a:solidFill>
                <a:latin typeface="+mj-lt"/>
              </a:rPr>
              <a:t>keep your sentences simple and short to sound friendlier and less formal</a:t>
            </a:r>
          </a:p>
          <a:p>
            <a:pPr marL="633413" indent="-633413" algn="just" defTabSz="633413">
              <a:buFont typeface="Webdings" panose="05030102010509060703" pitchFamily="18" charset="2"/>
              <a:buChar char="Y"/>
              <a:tabLst>
                <a:tab pos="544513" algn="l"/>
              </a:tabLst>
            </a:pPr>
            <a:endParaRPr lang="en-US" altLang="zh-HK" sz="3200" dirty="0" smtClean="0">
              <a:solidFill>
                <a:srgbClr val="756359"/>
              </a:solidFill>
              <a:latin typeface="+mj-lt"/>
            </a:endParaRPr>
          </a:p>
        </p:txBody>
      </p:sp>
    </p:spTree>
    <p:extLst>
      <p:ext uri="{BB962C8B-B14F-4D97-AF65-F5344CB8AC3E}">
        <p14:creationId xmlns:p14="http://schemas.microsoft.com/office/powerpoint/2010/main" val="1305211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9975" y="411452"/>
            <a:ext cx="10827947" cy="952364"/>
          </a:xfrm>
        </p:spPr>
        <p:txBody>
          <a:bodyPr>
            <a:normAutofit/>
          </a:bodyPr>
          <a:lstStyle/>
          <a:p>
            <a:pPr algn="just"/>
            <a:r>
              <a:rPr lang="en-US" altLang="zh-HK" sz="4000" b="1" dirty="0">
                <a:solidFill>
                  <a:srgbClr val="756359"/>
                </a:solidFill>
                <a:effectLst>
                  <a:outerShdw blurRad="38100" dist="38100" dir="2700000" algn="tl">
                    <a:srgbClr val="000000">
                      <a:alpha val="43137"/>
                    </a:srgbClr>
                  </a:outerShdw>
                </a:effectLst>
                <a:latin typeface="+mn-lt"/>
              </a:rPr>
              <a:t>Tip </a:t>
            </a:r>
            <a:r>
              <a:rPr lang="en-US" altLang="zh-HK" sz="4000" b="1" dirty="0" smtClean="0">
                <a:solidFill>
                  <a:srgbClr val="756359"/>
                </a:solidFill>
                <a:effectLst>
                  <a:outerShdw blurRad="38100" dist="38100" dir="2700000" algn="tl">
                    <a:srgbClr val="000000">
                      <a:alpha val="43137"/>
                    </a:srgbClr>
                  </a:outerShdw>
                </a:effectLst>
                <a:latin typeface="+mn-lt"/>
              </a:rPr>
              <a:t>#2 </a:t>
            </a:r>
            <a:r>
              <a:rPr lang="en-US" altLang="zh-HK" sz="4000" b="1" dirty="0">
                <a:solidFill>
                  <a:srgbClr val="756359"/>
                </a:solidFill>
                <a:effectLst>
                  <a:outerShdw blurRad="38100" dist="38100" dir="2700000" algn="tl">
                    <a:srgbClr val="000000">
                      <a:alpha val="43137"/>
                    </a:srgbClr>
                  </a:outerShdw>
                </a:effectLst>
                <a:latin typeface="+mn-lt"/>
              </a:rPr>
              <a:t>– Using quotes (e.g. SOW)</a:t>
            </a:r>
            <a:endParaRPr lang="zh-HK" altLang="en-US" sz="4000" dirty="0">
              <a:solidFill>
                <a:srgbClr val="756359"/>
              </a:solidFill>
              <a:latin typeface="+mn-lt"/>
            </a:endParaRPr>
          </a:p>
        </p:txBody>
      </p:sp>
      <p:sp>
        <p:nvSpPr>
          <p:cNvPr id="42" name="文本框 21">
            <a:extLst>
              <a:ext uri="{FF2B5EF4-FFF2-40B4-BE49-F238E27FC236}">
                <a16:creationId xmlns:a16="http://schemas.microsoft.com/office/drawing/2014/main" id="{E47B6CC9-5593-43FB-87C9-9853491CCB23}"/>
              </a:ext>
            </a:extLst>
          </p:cNvPr>
          <p:cNvSpPr txBox="1"/>
          <p:nvPr/>
        </p:nvSpPr>
        <p:spPr>
          <a:xfrm>
            <a:off x="7014936" y="4201752"/>
            <a:ext cx="1814850" cy="1506951"/>
          </a:xfrm>
          <a:prstGeom prst="rect">
            <a:avLst/>
          </a:prstGeom>
          <a:noFill/>
        </p:spPr>
        <p:txBody>
          <a:bodyPr wrap="square" rtlCol="0" anchor="ctr">
            <a:spAutoFit/>
            <a:scene3d>
              <a:camera prst="orthographicFront"/>
              <a:lightRig rig="threePt" dir="t"/>
            </a:scene3d>
            <a:sp3d contourW="12700"/>
          </a:bodyPr>
          <a:lstStyle>
            <a:defPPr>
              <a:defRPr lang="zh-CN"/>
            </a:defPPr>
            <a:lvl1pPr algn="ctr">
              <a:lnSpc>
                <a:spcPts val="2000"/>
              </a:lnSpc>
              <a:defRPr sz="1000">
                <a:solidFill>
                  <a:schemeClr val="tx1">
                    <a:lumMod val="95000"/>
                    <a:lumOff val="5000"/>
                  </a:schemeClr>
                </a:solidFill>
                <a:latin typeface="+mn-ea"/>
              </a:defRPr>
            </a:lvl1pPr>
          </a:lstStyle>
          <a:p>
            <a:pPr marL="0" lvl="1" algn="ctr">
              <a:lnSpc>
                <a:spcPts val="2200"/>
              </a:lnSpc>
            </a:pPr>
            <a:r>
              <a:rPr lang="en-US" altLang="zh-HK" sz="2200" b="1" dirty="0">
                <a:solidFill>
                  <a:schemeClr val="bg1"/>
                </a:solidFill>
                <a:latin typeface="Calibri Light" panose="020F0302020204030204" pitchFamily="34" charset="0"/>
                <a:cs typeface="Calibri Light" panose="020F0302020204030204" pitchFamily="34" charset="0"/>
              </a:rPr>
              <a:t>frame the letter with a key message and offer an overview</a:t>
            </a:r>
            <a:endParaRPr lang="zh-CN" altLang="en-US" sz="2200" b="1" dirty="0">
              <a:solidFill>
                <a:schemeClr val="bg1"/>
              </a:solidFill>
              <a:latin typeface="Calibri Light" panose="020F0302020204030204" pitchFamily="34" charset="0"/>
              <a:cs typeface="Calibri Light" panose="020F0302020204030204" pitchFamily="34" charset="0"/>
              <a:sym typeface="+mn-lt"/>
            </a:endParaRPr>
          </a:p>
        </p:txBody>
      </p:sp>
      <p:sp>
        <p:nvSpPr>
          <p:cNvPr id="43" name="文本框 31">
            <a:extLst>
              <a:ext uri="{FF2B5EF4-FFF2-40B4-BE49-F238E27FC236}">
                <a16:creationId xmlns:a16="http://schemas.microsoft.com/office/drawing/2014/main" id="{4E2B1BF7-969E-49F6-9CAF-4ED4705F46E1}"/>
              </a:ext>
            </a:extLst>
          </p:cNvPr>
          <p:cNvSpPr txBox="1"/>
          <p:nvPr/>
        </p:nvSpPr>
        <p:spPr>
          <a:xfrm>
            <a:off x="6983848" y="2671293"/>
            <a:ext cx="1632756" cy="570797"/>
          </a:xfrm>
          <a:prstGeom prst="rect">
            <a:avLst/>
          </a:prstGeom>
          <a:noFill/>
        </p:spPr>
        <p:txBody>
          <a:bodyPr wrap="square" rtlCol="0" anchor="ctr">
            <a:spAutoFit/>
            <a:scene3d>
              <a:camera prst="orthographicFront"/>
              <a:lightRig rig="threePt" dir="t"/>
            </a:scene3d>
            <a:sp3d contourW="12700"/>
          </a:bodyPr>
          <a:lstStyle>
            <a:defPPr>
              <a:defRPr lang="zh-CN"/>
            </a:defPPr>
            <a:lvl1pPr algn="ctr">
              <a:lnSpc>
                <a:spcPts val="2000"/>
              </a:lnSpc>
              <a:defRPr sz="1000">
                <a:solidFill>
                  <a:schemeClr val="tx1">
                    <a:lumMod val="95000"/>
                    <a:lumOff val="5000"/>
                  </a:schemeClr>
                </a:solidFill>
                <a:latin typeface="+mn-ea"/>
              </a:defRPr>
            </a:lvl1pPr>
          </a:lstStyle>
          <a:p>
            <a:pPr marL="0" lvl="1" algn="ctr">
              <a:lnSpc>
                <a:spcPts val="1800"/>
              </a:lnSpc>
            </a:pPr>
            <a:r>
              <a:rPr lang="en-US" altLang="zh-HK" sz="2200" b="1" dirty="0">
                <a:solidFill>
                  <a:schemeClr val="bg1"/>
                </a:solidFill>
                <a:latin typeface="Calibri Light" panose="020F0302020204030204" pitchFamily="34" charset="0"/>
                <a:cs typeface="Calibri Light" panose="020F0302020204030204" pitchFamily="34" charset="0"/>
              </a:rPr>
              <a:t>end the letter strong</a:t>
            </a:r>
          </a:p>
        </p:txBody>
      </p:sp>
      <p:sp>
        <p:nvSpPr>
          <p:cNvPr id="20" name="TextBox 2"/>
          <p:cNvSpPr txBox="1"/>
          <p:nvPr/>
        </p:nvSpPr>
        <p:spPr>
          <a:xfrm>
            <a:off x="689975" y="1363816"/>
            <a:ext cx="10827947" cy="1882567"/>
          </a:xfrm>
          <a:prstGeom prst="rect">
            <a:avLst/>
          </a:prstGeom>
          <a:noFill/>
        </p:spPr>
        <p:txBody>
          <a:bodyPr wrap="square" rtlCol="0">
            <a:spAutoFit/>
          </a:bodyPr>
          <a:lstStyle/>
          <a:p>
            <a:pPr algn="just">
              <a:lnSpc>
                <a:spcPct val="90000"/>
              </a:lnSpc>
              <a:spcBef>
                <a:spcPts val="1000"/>
              </a:spcBef>
            </a:pPr>
            <a:r>
              <a:rPr lang="en-US" sz="2400" dirty="0">
                <a:solidFill>
                  <a:srgbClr val="756359"/>
                </a:solidFill>
                <a:latin typeface="+mj-lt"/>
              </a:rPr>
              <a:t>Quotes can be an insightful sentence said or written by </a:t>
            </a:r>
            <a:r>
              <a:rPr lang="en-US" sz="2400" dirty="0" smtClean="0">
                <a:solidFill>
                  <a:srgbClr val="756359"/>
                </a:solidFill>
                <a:latin typeface="+mj-lt"/>
              </a:rPr>
              <a:t>famous persons. </a:t>
            </a:r>
            <a:r>
              <a:rPr lang="en-US" sz="2400" dirty="0">
                <a:solidFill>
                  <a:srgbClr val="756359"/>
                </a:solidFill>
                <a:latin typeface="+mj-lt"/>
              </a:rPr>
              <a:t>Sayings of Wisdom are quotes promoting positive values and attitudes. </a:t>
            </a:r>
            <a:r>
              <a:rPr lang="en-US" altLang="zh-TW" sz="2400" i="1" dirty="0">
                <a:solidFill>
                  <a:srgbClr val="756359"/>
                </a:solidFill>
                <a:latin typeface="+mj-lt"/>
              </a:rPr>
              <a:t>(Refer to Slides 18-19 </a:t>
            </a:r>
            <a:r>
              <a:rPr lang="en-US" altLang="zh-TW" sz="2400" i="1" dirty="0" smtClean="0">
                <a:solidFill>
                  <a:srgbClr val="756359"/>
                </a:solidFill>
                <a:latin typeface="+mj-lt"/>
              </a:rPr>
              <a:t>for the selected SOWs for the Campaign.)</a:t>
            </a:r>
            <a:endParaRPr lang="en-US" altLang="zh-TW" sz="2400" i="1" dirty="0">
              <a:solidFill>
                <a:srgbClr val="756359"/>
              </a:solidFill>
              <a:latin typeface="+mj-lt"/>
            </a:endParaRPr>
          </a:p>
          <a:p>
            <a:pPr algn="just">
              <a:lnSpc>
                <a:spcPct val="90000"/>
              </a:lnSpc>
              <a:spcBef>
                <a:spcPts val="1000"/>
              </a:spcBef>
            </a:pPr>
            <a:r>
              <a:rPr lang="en-US" altLang="zh-HK" sz="2400" dirty="0" smtClean="0">
                <a:solidFill>
                  <a:srgbClr val="756359"/>
                </a:solidFill>
                <a:latin typeface="+mj-lt"/>
              </a:rPr>
              <a:t>Quotes </a:t>
            </a:r>
            <a:r>
              <a:rPr lang="en-US" altLang="zh-HK" sz="2400" dirty="0">
                <a:solidFill>
                  <a:srgbClr val="756359"/>
                </a:solidFill>
                <a:latin typeface="+mj-lt"/>
              </a:rPr>
              <a:t>can be placed in different parts of the letter for different purposes and effects:</a:t>
            </a:r>
          </a:p>
          <a:p>
            <a:pPr algn="just">
              <a:lnSpc>
                <a:spcPct val="90000"/>
              </a:lnSpc>
            </a:pPr>
            <a:endParaRPr lang="en-US" altLang="zh-TW" sz="2400" i="1" dirty="0">
              <a:solidFill>
                <a:srgbClr val="756359"/>
              </a:solidFill>
              <a:latin typeface="+mj-lt"/>
            </a:endParaRPr>
          </a:p>
        </p:txBody>
      </p:sp>
      <p:graphicFrame>
        <p:nvGraphicFramePr>
          <p:cNvPr id="6" name="表格 5"/>
          <p:cNvGraphicFramePr>
            <a:graphicFrameLocks noGrp="1"/>
          </p:cNvGraphicFramePr>
          <p:nvPr>
            <p:extLst>
              <p:ext uri="{D42A27DB-BD31-4B8C-83A1-F6EECF244321}">
                <p14:modId xmlns:p14="http://schemas.microsoft.com/office/powerpoint/2010/main" val="1904783264"/>
              </p:ext>
            </p:extLst>
          </p:nvPr>
        </p:nvGraphicFramePr>
        <p:xfrm>
          <a:off x="689975" y="2979965"/>
          <a:ext cx="10827947" cy="3299040"/>
        </p:xfrm>
        <a:graphic>
          <a:graphicData uri="http://schemas.openxmlformats.org/drawingml/2006/table">
            <a:tbl>
              <a:tblPr firstRow="1" firstCol="1" bandRow="1">
                <a:tableStyleId>{5202B0CA-FC54-4496-8BCA-5EF66A818D29}</a:tableStyleId>
              </a:tblPr>
              <a:tblGrid>
                <a:gridCol w="1856220">
                  <a:extLst>
                    <a:ext uri="{9D8B030D-6E8A-4147-A177-3AD203B41FA5}">
                      <a16:colId xmlns:a16="http://schemas.microsoft.com/office/drawing/2014/main" val="74422450"/>
                    </a:ext>
                  </a:extLst>
                </a:gridCol>
                <a:gridCol w="8971727">
                  <a:extLst>
                    <a:ext uri="{9D8B030D-6E8A-4147-A177-3AD203B41FA5}">
                      <a16:colId xmlns:a16="http://schemas.microsoft.com/office/drawing/2014/main" val="2448612349"/>
                    </a:ext>
                  </a:extLst>
                </a:gridCol>
              </a:tblGrid>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62534A"/>
                          </a:solidFill>
                          <a:effectLst/>
                          <a:uLnTx/>
                          <a:uFillTx/>
                          <a:latin typeface="+mn-lt"/>
                          <a:ea typeface="新細明體" panose="02020500000000000000" pitchFamily="18" charset="-120"/>
                          <a:cs typeface="Times New Roman" panose="02020603050405020304" pitchFamily="18" charset="0"/>
                        </a:rPr>
                        <a:t>Organisation</a:t>
                      </a:r>
                      <a:endParaRPr kumimoji="0" lang="zh-TW" altLang="zh-HK" sz="2400" b="1" i="0" u="none" strike="noStrike" kern="1200" cap="none" spc="0" normalizeH="0" baseline="0" noProof="0" dirty="0">
                        <a:ln>
                          <a:noFill/>
                        </a:ln>
                        <a:solidFill>
                          <a:srgbClr val="62534A"/>
                        </a:solidFill>
                        <a:effectLst/>
                        <a:uLnTx/>
                        <a:uFillTx/>
                        <a:latin typeface="+mn-lt"/>
                        <a:ea typeface="新細明體" panose="02020500000000000000" pitchFamily="18" charset="-120"/>
                        <a:cs typeface="Times New Roman" panose="02020603050405020304" pitchFamily="18" charset="0"/>
                      </a:endParaRPr>
                    </a:p>
                  </a:txBody>
                  <a:tcPr marL="35210" marR="35210" marT="0" marB="0" anchor="ctr">
                    <a:lnL w="38100" cap="flat" cmpd="sng" algn="ctr">
                      <a:solidFill>
                        <a:srgbClr val="FFCCCC">
                          <a:alpha val="80000"/>
                        </a:srgb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CCCC">
                          <a:alpha val="8000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altLang="zh-CN" sz="2400" b="1" i="0" kern="1200" dirty="0" smtClean="0">
                          <a:solidFill>
                            <a:srgbClr val="756359"/>
                          </a:solidFill>
                          <a:latin typeface="+mn-lt"/>
                          <a:ea typeface="+mn-ea"/>
                          <a:cs typeface="+mn-cs"/>
                          <a:sym typeface="+mn-lt"/>
                        </a:rPr>
                        <a:t>Purpose(s) &amp; Effect(s)</a:t>
                      </a:r>
                      <a:endParaRPr lang="zh-CN" altLang="en-US" sz="2400" b="1" i="0" kern="1200" dirty="0" smtClean="0">
                        <a:solidFill>
                          <a:srgbClr val="756359"/>
                        </a:solidFill>
                        <a:latin typeface="+mn-lt"/>
                        <a:ea typeface="+mn-ea"/>
                        <a:cs typeface="+mn-cs"/>
                        <a:sym typeface="+mn-lt"/>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rgbClr val="FFCCCC">
                          <a:alpha val="80000"/>
                        </a:srgbClr>
                      </a:solidFill>
                      <a:prstDash val="solid"/>
                      <a:round/>
                      <a:headEnd type="none" w="med" len="med"/>
                      <a:tailEnd type="none" w="med" len="med"/>
                    </a:lnR>
                    <a:lnT w="38100" cap="flat" cmpd="sng" algn="ctr">
                      <a:solidFill>
                        <a:srgbClr val="FFCCCC">
                          <a:alpha val="80000"/>
                        </a:srgb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extLst>
                  <a:ext uri="{0D108BD9-81ED-4DB2-BD59-A6C34878D82A}">
                    <a16:rowId xmlns:a16="http://schemas.microsoft.com/office/drawing/2014/main" val="242207915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62534A"/>
                          </a:solidFill>
                          <a:effectLst/>
                          <a:uLnTx/>
                          <a:uFillTx/>
                          <a:latin typeface="+mj-lt"/>
                          <a:ea typeface="新細明體" panose="02020500000000000000" pitchFamily="18" charset="-120"/>
                          <a:cs typeface="+mn-cs"/>
                        </a:rPr>
                        <a:t>Opening</a:t>
                      </a:r>
                      <a:endParaRPr kumimoji="0" lang="zh-TW" altLang="zh-HK" sz="2400" b="1" i="0" u="none" strike="noStrike" kern="1200" cap="none" spc="0" normalizeH="0" baseline="0" noProof="0" dirty="0">
                        <a:ln>
                          <a:noFill/>
                        </a:ln>
                        <a:solidFill>
                          <a:srgbClr val="62534A"/>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38100" cap="flat" cmpd="sng" algn="ctr">
                      <a:solidFill>
                        <a:srgbClr val="FFCCCC">
                          <a:alpha val="80000"/>
                        </a:srgb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frame the letter with a key message and offer an overview</a:t>
                      </a:r>
                      <a:endParaRPr lang="zh-CN" altLang="en-US" sz="2400" b="0" i="0" kern="1200" dirty="0" smtClean="0">
                        <a:solidFill>
                          <a:srgbClr val="756359"/>
                        </a:solidFill>
                        <a:latin typeface="+mj-lt"/>
                        <a:ea typeface="+mn-ea"/>
                        <a:cs typeface="+mn-cs"/>
                        <a:sym typeface="+mn-lt"/>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rgbClr val="FFCCCC">
                          <a:alpha val="80000"/>
                        </a:srgb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extLst>
                  <a:ext uri="{0D108BD9-81ED-4DB2-BD59-A6C34878D82A}">
                    <a16:rowId xmlns:a16="http://schemas.microsoft.com/office/drawing/2014/main" val="599972599"/>
                  </a:ext>
                </a:extLst>
              </a:tr>
              <a:tr h="13936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2400" b="1" i="0" u="none" strike="noStrike" kern="1200" cap="none" spc="0" normalizeH="0" baseline="0" noProof="0" dirty="0" smtClean="0">
                          <a:ln>
                            <a:noFill/>
                          </a:ln>
                          <a:solidFill>
                            <a:srgbClr val="62534A"/>
                          </a:solidFill>
                          <a:effectLst/>
                          <a:uLnTx/>
                          <a:uFillTx/>
                          <a:latin typeface="+mj-lt"/>
                          <a:ea typeface="新細明體" panose="02020500000000000000" pitchFamily="18" charset="-120"/>
                          <a:cs typeface="+mn-cs"/>
                        </a:rPr>
                        <a:t>Body</a:t>
                      </a:r>
                      <a:endParaRPr kumimoji="0" lang="zh-TW" altLang="zh-HK" sz="2400" b="1" i="0" u="none" strike="noStrike" kern="1200" cap="none" spc="0" normalizeH="0" baseline="0" noProof="0" dirty="0">
                        <a:ln>
                          <a:noFill/>
                        </a:ln>
                        <a:solidFill>
                          <a:srgbClr val="62534A"/>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38100" cap="flat" cmpd="sng" algn="ctr">
                      <a:solidFill>
                        <a:srgbClr val="FFCCCC">
                          <a:alpha val="80000"/>
                        </a:srgbClr>
                      </a:solidFill>
                      <a:prstDash val="solid"/>
                      <a:round/>
                      <a:headEnd type="none" w="med" len="med"/>
                      <a:tailEnd type="none" w="med" len="med"/>
                    </a:lnL>
                    <a:lnR w="38100" cap="flat" cmpd="sng" algn="ctr">
                      <a:solidFill>
                        <a:srgbClr val="FFCCC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enhance the reflection</a:t>
                      </a:r>
                      <a:r>
                        <a:rPr lang="en-US" altLang="zh-HK" sz="2400" b="0" i="0" kern="1200" baseline="0" dirty="0" smtClean="0">
                          <a:solidFill>
                            <a:srgbClr val="756359"/>
                          </a:solidFill>
                          <a:latin typeface="+mj-lt"/>
                          <a:ea typeface="+mn-ea"/>
                          <a:cs typeface="+mn-cs"/>
                        </a:rPr>
                        <a:t> </a:t>
                      </a:r>
                      <a:endParaRPr lang="en-US" altLang="zh-HK" sz="2400" b="0" i="0" kern="1200" dirty="0" smtClean="0">
                        <a:solidFill>
                          <a:srgbClr val="756359"/>
                        </a:solidFill>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illustrate the relationship</a:t>
                      </a:r>
                      <a:r>
                        <a:rPr lang="en-US" altLang="zh-HK" sz="2400" b="0" i="0" kern="1200" baseline="0" dirty="0" smtClean="0">
                          <a:solidFill>
                            <a:srgbClr val="756359"/>
                          </a:solidFill>
                          <a:latin typeface="+mj-lt"/>
                          <a:ea typeface="+mn-ea"/>
                          <a:cs typeface="+mn-cs"/>
                        </a:rPr>
                        <a:t> between the recipient(s) and you and their impact(s) on your life</a:t>
                      </a:r>
                      <a:endParaRPr lang="en-US" altLang="zh-HK" sz="2400" b="0" i="0" kern="1200" dirty="0" smtClean="0">
                        <a:solidFill>
                          <a:srgbClr val="756359"/>
                        </a:solidFill>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resonate and connect with the target audience</a:t>
                      </a:r>
                    </a:p>
                  </a:txBody>
                  <a:tcPr marL="35210" marR="35210" marT="0" marB="0" anchor="ctr">
                    <a:lnL w="38100" cap="flat" cmpd="sng" algn="ctr">
                      <a:solidFill>
                        <a:srgbClr val="FFCCCC"/>
                      </a:solidFill>
                      <a:prstDash val="solid"/>
                      <a:round/>
                      <a:headEnd type="none" w="med" len="med"/>
                      <a:tailEnd type="none" w="med" len="med"/>
                    </a:lnL>
                    <a:lnR w="38100" cap="flat" cmpd="sng" algn="ctr">
                      <a:solidFill>
                        <a:srgbClr val="FFCCCC">
                          <a:alpha val="80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1067796"/>
                  </a:ext>
                </a:extLst>
              </a:tr>
              <a:tr h="612000">
                <a:tc>
                  <a:txBody>
                    <a:bodyPr/>
                    <a:lstStyle/>
                    <a:p>
                      <a:pPr algn="ctr">
                        <a:lnSpc>
                          <a:spcPct val="100000"/>
                        </a:lnSpc>
                        <a:spcAft>
                          <a:spcPts val="0"/>
                        </a:spcAft>
                      </a:pPr>
                      <a:r>
                        <a:rPr lang="en-US" altLang="zh-TW" sz="2400" b="1" kern="1200" dirty="0" smtClean="0">
                          <a:solidFill>
                            <a:srgbClr val="62534A"/>
                          </a:solidFill>
                          <a:effectLst/>
                          <a:latin typeface="+mj-lt"/>
                          <a:ea typeface="+mn-ea"/>
                          <a:cs typeface="+mn-cs"/>
                        </a:rPr>
                        <a:t>Ending</a:t>
                      </a:r>
                      <a:endParaRPr lang="zh-TW" sz="2400" b="1" kern="1200" dirty="0">
                        <a:solidFill>
                          <a:srgbClr val="62534A"/>
                        </a:solidFill>
                        <a:effectLst/>
                        <a:latin typeface="+mj-lt"/>
                        <a:ea typeface="+mn-ea"/>
                        <a:cs typeface="+mn-cs"/>
                      </a:endParaRPr>
                    </a:p>
                  </a:txBody>
                  <a:tcPr marL="35210" marR="35210" marT="0" marB="0" anchor="ctr">
                    <a:lnL w="38100" cap="flat" cmpd="sng" algn="ctr">
                      <a:solidFill>
                        <a:srgbClr val="FFCCCC">
                          <a:alpha val="80000"/>
                        </a:srgbClr>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CCC">
                          <a:alpha val="80000"/>
                        </a:srgbClr>
                      </a:solid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ebdings" panose="05030102010509060703" pitchFamily="18" charset="2"/>
                        <a:buChar char="Y"/>
                        <a:tabLst/>
                        <a:defRPr/>
                      </a:pPr>
                      <a:r>
                        <a:rPr lang="en-US" altLang="zh-HK" sz="2400" b="0" i="0" kern="1200" dirty="0" smtClean="0">
                          <a:solidFill>
                            <a:srgbClr val="756359"/>
                          </a:solidFill>
                          <a:latin typeface="+mj-lt"/>
                          <a:ea typeface="+mn-ea"/>
                          <a:cs typeface="+mn-cs"/>
                        </a:rPr>
                        <a:t>end the letter strong with a takeaway</a:t>
                      </a:r>
                      <a:endParaRPr lang="zh-HK" altLang="en-US" sz="2400" b="0" i="0" kern="1200" dirty="0">
                        <a:solidFill>
                          <a:srgbClr val="756359"/>
                        </a:solidFill>
                        <a:latin typeface="+mj-lt"/>
                        <a:ea typeface="+mn-ea"/>
                        <a:cs typeface="+mn-cs"/>
                      </a:endParaRPr>
                    </a:p>
                  </a:txBody>
                  <a:tcPr marL="35210" marR="35210" marT="0" marB="0" anchor="ctr">
                    <a:lnL w="38100" cap="flat" cmpd="sng" algn="ctr">
                      <a:solidFill>
                        <a:schemeClr val="bg1"/>
                      </a:solidFill>
                      <a:prstDash val="solid"/>
                      <a:round/>
                      <a:headEnd type="none" w="med" len="med"/>
                      <a:tailEnd type="none" w="med" len="med"/>
                    </a:lnL>
                    <a:lnR w="38100" cap="flat" cmpd="sng" algn="ctr">
                      <a:solidFill>
                        <a:srgbClr val="FFCCCC">
                          <a:alpha val="80000"/>
                        </a:srgb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CCC">
                          <a:alpha val="80000"/>
                        </a:srgbClr>
                      </a:solid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extLst>
                  <a:ext uri="{0D108BD9-81ED-4DB2-BD59-A6C34878D82A}">
                    <a16:rowId xmlns:a16="http://schemas.microsoft.com/office/drawing/2014/main" val="638476893"/>
                  </a:ext>
                </a:extLst>
              </a:tr>
            </a:tbl>
          </a:graphicData>
        </a:graphic>
      </p:graphicFrame>
      <p:sp>
        <p:nvSpPr>
          <p:cNvPr id="9" name="投影片編號版面配置區 3"/>
          <p:cNvSpPr>
            <a:spLocks noGrp="1"/>
          </p:cNvSpPr>
          <p:nvPr>
            <p:ph type="sldNum" sz="quarter" idx="12"/>
          </p:nvPr>
        </p:nvSpPr>
        <p:spPr>
          <a:xfrm>
            <a:off x="8610600" y="6356350"/>
            <a:ext cx="2743200" cy="365125"/>
          </a:xfrm>
        </p:spPr>
        <p:txBody>
          <a:bodyPr vert="horz" lIns="91440" tIns="45720" rIns="91440" bIns="45720" rtlCol="0" anchor="ctr"/>
          <a:lstStyle/>
          <a:p>
            <a:fld id="{8442C06D-44E2-4491-8B6B-EB951651CB7B}" type="slidenum">
              <a:rPr lang="zh-HK" altLang="en-US">
                <a:solidFill>
                  <a:schemeClr val="tx1"/>
                </a:solidFill>
              </a:rPr>
              <a:pPr/>
              <a:t>29</a:t>
            </a:fld>
            <a:endParaRPr lang="zh-HK" altLang="en-US" dirty="0">
              <a:solidFill>
                <a:schemeClr val="tx1"/>
              </a:solidFill>
            </a:endParaRPr>
          </a:p>
        </p:txBody>
      </p:sp>
    </p:spTree>
    <p:extLst>
      <p:ext uri="{BB962C8B-B14F-4D97-AF65-F5344CB8AC3E}">
        <p14:creationId xmlns:p14="http://schemas.microsoft.com/office/powerpoint/2010/main" val="1139798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709738"/>
            <a:ext cx="10515600" cy="2852737"/>
          </a:xfrm>
        </p:spPr>
        <p:txBody>
          <a:bodyPr anchor="ctr">
            <a:normAutofit/>
          </a:bodyPr>
          <a:lstStyle/>
          <a:p>
            <a:pPr algn="ctr"/>
            <a:r>
              <a:rPr lang="en-US" altLang="zh-CN" b="1" dirty="0">
                <a:solidFill>
                  <a:srgbClr val="756359"/>
                </a:solidFill>
                <a:effectLst>
                  <a:outerShdw blurRad="38100" dist="38100" dir="2700000" algn="tl">
                    <a:srgbClr val="000000">
                      <a:alpha val="43137"/>
                    </a:srgbClr>
                  </a:outerShdw>
                </a:effectLst>
                <a:latin typeface="+mn-lt"/>
                <a:sym typeface="+mn-lt"/>
              </a:rPr>
              <a:t>What is “SOW in Love” </a:t>
            </a:r>
            <a:r>
              <a:rPr lang="en-US" altLang="zh-CN" b="1" dirty="0" smtClean="0">
                <a:solidFill>
                  <a:srgbClr val="756359"/>
                </a:solidFill>
                <a:effectLst>
                  <a:outerShdw blurRad="38100" dist="38100" dir="2700000" algn="tl">
                    <a:srgbClr val="000000">
                      <a:alpha val="43137"/>
                    </a:srgbClr>
                  </a:outerShdw>
                </a:effectLst>
                <a:latin typeface="+mn-lt"/>
                <a:sym typeface="+mn-lt"/>
              </a:rPr>
              <a:t/>
            </a:r>
            <a:br>
              <a:rPr lang="en-US" altLang="zh-CN" b="1" dirty="0" smtClean="0">
                <a:solidFill>
                  <a:srgbClr val="756359"/>
                </a:solidFill>
                <a:effectLst>
                  <a:outerShdw blurRad="38100" dist="38100" dir="2700000" algn="tl">
                    <a:srgbClr val="000000">
                      <a:alpha val="43137"/>
                    </a:srgbClr>
                  </a:outerShdw>
                </a:effectLst>
                <a:latin typeface="+mn-lt"/>
                <a:sym typeface="+mn-lt"/>
              </a:rPr>
            </a:br>
            <a:r>
              <a:rPr lang="en-US" altLang="zh-CN" b="1" dirty="0" smtClean="0">
                <a:solidFill>
                  <a:srgbClr val="756359"/>
                </a:solidFill>
                <a:effectLst>
                  <a:outerShdw blurRad="38100" dist="38100" dir="2700000" algn="tl">
                    <a:srgbClr val="000000">
                      <a:alpha val="43137"/>
                    </a:srgbClr>
                  </a:outerShdw>
                </a:effectLst>
                <a:latin typeface="+mn-lt"/>
                <a:sym typeface="+mn-lt"/>
              </a:rPr>
              <a:t>Letter </a:t>
            </a:r>
            <a:r>
              <a:rPr lang="en-US" altLang="zh-CN" b="1" dirty="0">
                <a:solidFill>
                  <a:srgbClr val="756359"/>
                </a:solidFill>
                <a:effectLst>
                  <a:outerShdw blurRad="38100" dist="38100" dir="2700000" algn="tl">
                    <a:srgbClr val="000000">
                      <a:alpha val="43137"/>
                    </a:srgbClr>
                  </a:outerShdw>
                </a:effectLst>
                <a:latin typeface="+mn-lt"/>
                <a:sym typeface="+mn-lt"/>
              </a:rPr>
              <a:t>Writing Competition?</a:t>
            </a:r>
            <a:endParaRPr lang="zh-CN" altLang="en-US" b="1" dirty="0">
              <a:solidFill>
                <a:srgbClr val="756359"/>
              </a:solidFill>
              <a:effectLst>
                <a:outerShdw blurRad="38100" dist="38100" dir="2700000" algn="tl">
                  <a:srgbClr val="000000">
                    <a:alpha val="43137"/>
                  </a:srgbClr>
                </a:outerShdw>
              </a:effectLst>
              <a:latin typeface="+mn-lt"/>
              <a:sym typeface="+mn-lt"/>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3</a:t>
            </a:fld>
            <a:endParaRPr lang="zh-HK" altLang="en-US">
              <a:solidFill>
                <a:schemeClr val="tx1"/>
              </a:solidFill>
            </a:endParaRPr>
          </a:p>
        </p:txBody>
      </p:sp>
      <p:grpSp>
        <p:nvGrpSpPr>
          <p:cNvPr id="10" name="群組 9"/>
          <p:cNvGrpSpPr/>
          <p:nvPr/>
        </p:nvGrpSpPr>
        <p:grpSpPr>
          <a:xfrm>
            <a:off x="6985904" y="2232928"/>
            <a:ext cx="441146" cy="400110"/>
            <a:chOff x="4376827" y="2650414"/>
            <a:chExt cx="441146" cy="400110"/>
          </a:xfrm>
        </p:grpSpPr>
        <p:sp>
          <p:nvSpPr>
            <p:cNvPr id="11" name="矩形 10"/>
            <p:cNvSpPr/>
            <p:nvPr/>
          </p:nvSpPr>
          <p:spPr>
            <a:xfrm>
              <a:off x="4527550" y="2755900"/>
              <a:ext cx="1778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PA_文本框 16"/>
            <p:cNvSpPr txBox="1"/>
            <p:nvPr>
              <p:custDataLst>
                <p:tags r:id="rId2"/>
              </p:custDataLst>
            </p:nvPr>
          </p:nvSpPr>
          <p:spPr>
            <a:xfrm>
              <a:off x="4376827" y="2650414"/>
              <a:ext cx="441146" cy="400110"/>
            </a:xfrm>
            <a:prstGeom prst="rect">
              <a:avLst/>
            </a:prstGeom>
            <a:noFill/>
          </p:spPr>
          <p:txBody>
            <a:bodyPr wrap="none" rtlCol="0">
              <a:spAutoFit/>
            </a:bodyPr>
            <a:lstStyle/>
            <a:p>
              <a:r>
                <a:rPr lang="en-US" altLang="zh-CN" sz="2000" b="1" dirty="0">
                  <a:solidFill>
                    <a:srgbClr val="FF9999"/>
                  </a:solidFill>
                  <a:effectLst>
                    <a:outerShdw blurRad="38100" dist="38100" dir="2700000" algn="tl">
                      <a:srgbClr val="000000">
                        <a:alpha val="43137"/>
                      </a:srgbClr>
                    </a:outerShdw>
                  </a:effectLst>
                  <a:latin typeface="+mj-lt"/>
                  <a:cs typeface="+mn-ea"/>
                  <a:sym typeface="Webdings" panose="05030102010509060703" pitchFamily="18" charset="2"/>
                </a:rPr>
                <a:t></a:t>
              </a:r>
              <a:endParaRPr lang="zh-CN" altLang="en-US" sz="2000" b="1" dirty="0">
                <a:solidFill>
                  <a:srgbClr val="FF9999"/>
                </a:solidFill>
                <a:effectLst>
                  <a:outerShdw blurRad="38100" dist="38100" dir="2700000" algn="tl">
                    <a:srgbClr val="000000">
                      <a:alpha val="43137"/>
                    </a:srgbClr>
                  </a:outerShdw>
                </a:effectLst>
                <a:latin typeface="+mj-lt"/>
                <a:cs typeface="+mn-ea"/>
                <a:sym typeface="+mn-lt"/>
              </a:endParaRPr>
            </a:p>
          </p:txBody>
        </p:sp>
      </p:grpSp>
      <p:grpSp>
        <p:nvGrpSpPr>
          <p:cNvPr id="13" name="群組 12"/>
          <p:cNvGrpSpPr/>
          <p:nvPr/>
        </p:nvGrpSpPr>
        <p:grpSpPr>
          <a:xfrm>
            <a:off x="8048650" y="2366308"/>
            <a:ext cx="705150" cy="707886"/>
            <a:chOff x="5859702" y="2727657"/>
            <a:chExt cx="705150" cy="707886"/>
          </a:xfrm>
        </p:grpSpPr>
        <p:sp>
          <p:nvSpPr>
            <p:cNvPr id="14" name="橢圓 13"/>
            <p:cNvSpPr/>
            <p:nvPr/>
          </p:nvSpPr>
          <p:spPr>
            <a:xfrm>
              <a:off x="6029251" y="2889764"/>
              <a:ext cx="423203" cy="46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PA_文本框 16"/>
            <p:cNvSpPr txBox="1"/>
            <p:nvPr>
              <p:custDataLst>
                <p:tags r:id="rId1"/>
              </p:custDataLst>
            </p:nvPr>
          </p:nvSpPr>
          <p:spPr>
            <a:xfrm>
              <a:off x="5859702" y="2727657"/>
              <a:ext cx="705150" cy="707886"/>
            </a:xfrm>
            <a:prstGeom prst="rect">
              <a:avLst/>
            </a:prstGeom>
            <a:noFill/>
          </p:spPr>
          <p:txBody>
            <a:bodyPr wrap="square" rtlCol="0">
              <a:spAutoFit/>
            </a:bodyPr>
            <a:lstStyle/>
            <a:p>
              <a:r>
                <a:rPr lang="en-US" altLang="zh-CN" sz="4000" b="1" dirty="0">
                  <a:solidFill>
                    <a:srgbClr val="FF9999"/>
                  </a:solidFill>
                  <a:effectLst>
                    <a:outerShdw blurRad="38100" dist="38100" dir="2700000" algn="tl">
                      <a:srgbClr val="000000">
                        <a:alpha val="43137"/>
                      </a:srgbClr>
                    </a:outerShdw>
                  </a:effectLst>
                  <a:latin typeface="+mj-lt"/>
                  <a:cs typeface="+mn-ea"/>
                  <a:sym typeface="Webdings" panose="05030102010509060703" pitchFamily="18" charset="2"/>
                </a:rPr>
                <a:t></a:t>
              </a:r>
              <a:endParaRPr lang="zh-CN" altLang="en-US" sz="4000" b="1" dirty="0">
                <a:solidFill>
                  <a:srgbClr val="FF9999"/>
                </a:solidFill>
                <a:effectLst>
                  <a:outerShdw blurRad="38100" dist="38100" dir="2700000" algn="tl">
                    <a:srgbClr val="000000">
                      <a:alpha val="43137"/>
                    </a:srgbClr>
                  </a:outerShdw>
                </a:effectLst>
                <a:latin typeface="+mj-lt"/>
                <a:cs typeface="+mn-ea"/>
                <a:sym typeface="+mn-lt"/>
              </a:endParaRPr>
            </a:p>
          </p:txBody>
        </p:sp>
      </p:grpSp>
    </p:spTree>
    <p:extLst>
      <p:ext uri="{BB962C8B-B14F-4D97-AF65-F5344CB8AC3E}">
        <p14:creationId xmlns:p14="http://schemas.microsoft.com/office/powerpoint/2010/main" val="1974071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9975" y="411452"/>
            <a:ext cx="10827947" cy="952364"/>
          </a:xfrm>
        </p:spPr>
        <p:txBody>
          <a:bodyPr>
            <a:normAutofit/>
          </a:bodyPr>
          <a:lstStyle/>
          <a:p>
            <a:pPr algn="just"/>
            <a:r>
              <a:rPr lang="en-US" altLang="zh-HK" sz="4000" b="1" dirty="0">
                <a:solidFill>
                  <a:srgbClr val="756359"/>
                </a:solidFill>
                <a:effectLst>
                  <a:outerShdw blurRad="38100" dist="38100" dir="2700000" algn="tl">
                    <a:srgbClr val="000000">
                      <a:alpha val="43137"/>
                    </a:srgbClr>
                  </a:outerShdw>
                </a:effectLst>
                <a:latin typeface="+mn-lt"/>
              </a:rPr>
              <a:t>Tip </a:t>
            </a:r>
            <a:r>
              <a:rPr lang="en-US" altLang="zh-HK" sz="4000" b="1" dirty="0" smtClean="0">
                <a:solidFill>
                  <a:srgbClr val="756359"/>
                </a:solidFill>
                <a:effectLst>
                  <a:outerShdw blurRad="38100" dist="38100" dir="2700000" algn="tl">
                    <a:srgbClr val="000000">
                      <a:alpha val="43137"/>
                    </a:srgbClr>
                  </a:outerShdw>
                </a:effectLst>
                <a:latin typeface="+mn-lt"/>
              </a:rPr>
              <a:t>#2 </a:t>
            </a:r>
            <a:r>
              <a:rPr lang="en-US" altLang="zh-HK" sz="4000" b="1" dirty="0">
                <a:solidFill>
                  <a:srgbClr val="756359"/>
                </a:solidFill>
                <a:effectLst>
                  <a:outerShdw blurRad="38100" dist="38100" dir="2700000" algn="tl">
                    <a:srgbClr val="000000">
                      <a:alpha val="43137"/>
                    </a:srgbClr>
                  </a:outerShdw>
                </a:effectLst>
                <a:latin typeface="+mn-lt"/>
              </a:rPr>
              <a:t>– Using quotes (e.g. SOW)</a:t>
            </a:r>
            <a:endParaRPr lang="zh-HK" altLang="en-US" sz="4000" dirty="0">
              <a:solidFill>
                <a:srgbClr val="756359"/>
              </a:solidFill>
              <a:latin typeface="+mn-lt"/>
            </a:endParaRPr>
          </a:p>
        </p:txBody>
      </p:sp>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30</a:t>
            </a:fld>
            <a:endParaRPr lang="zh-HK" altLang="en-US">
              <a:solidFill>
                <a:schemeClr val="tx1"/>
              </a:solidFill>
            </a:endParaRPr>
          </a:p>
        </p:txBody>
      </p:sp>
      <p:graphicFrame>
        <p:nvGraphicFramePr>
          <p:cNvPr id="24" name="表格 23"/>
          <p:cNvGraphicFramePr>
            <a:graphicFrameLocks noGrp="1"/>
          </p:cNvGraphicFramePr>
          <p:nvPr>
            <p:extLst>
              <p:ext uri="{D42A27DB-BD31-4B8C-83A1-F6EECF244321}">
                <p14:modId xmlns:p14="http://schemas.microsoft.com/office/powerpoint/2010/main" val="2891284930"/>
              </p:ext>
            </p:extLst>
          </p:nvPr>
        </p:nvGraphicFramePr>
        <p:xfrm>
          <a:off x="6266837" y="1265120"/>
          <a:ext cx="5251085" cy="4286594"/>
        </p:xfrm>
        <a:graphic>
          <a:graphicData uri="http://schemas.openxmlformats.org/drawingml/2006/table">
            <a:tbl>
              <a:tblPr firstRow="1" firstCol="1" bandRow="1">
                <a:tableStyleId>{5202B0CA-FC54-4496-8BCA-5EF66A818D29}</a:tableStyleId>
              </a:tblPr>
              <a:tblGrid>
                <a:gridCol w="1056590">
                  <a:extLst>
                    <a:ext uri="{9D8B030D-6E8A-4147-A177-3AD203B41FA5}">
                      <a16:colId xmlns:a16="http://schemas.microsoft.com/office/drawing/2014/main" val="2385533360"/>
                    </a:ext>
                  </a:extLst>
                </a:gridCol>
                <a:gridCol w="4194495">
                  <a:extLst>
                    <a:ext uri="{9D8B030D-6E8A-4147-A177-3AD203B41FA5}">
                      <a16:colId xmlns:a16="http://schemas.microsoft.com/office/drawing/2014/main" val="2431606242"/>
                    </a:ext>
                  </a:extLst>
                </a:gridCol>
              </a:tblGrid>
              <a:tr h="354264">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mn-ea"/>
                          <a:cs typeface="+mn-cs"/>
                        </a:rPr>
                        <a:t>Love Our Family and Friends</a:t>
                      </a:r>
                      <a:endParaRPr kumimoji="0" lang="zh-TW" altLang="zh-HK" sz="1800" b="0" i="0" u="none" strike="noStrike" kern="1200" cap="none" spc="0" normalizeH="0" baseline="0" noProof="0" dirty="0">
                        <a:ln>
                          <a:noFill/>
                        </a:ln>
                        <a:solidFill>
                          <a:srgbClr val="756359"/>
                        </a:solidFill>
                        <a:effectLst/>
                        <a:uLnTx/>
                        <a:uFillTx/>
                        <a:latin typeface="+mj-lt"/>
                        <a:ea typeface="+mn-ea"/>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1511446842"/>
                  </a:ext>
                </a:extLst>
              </a:tr>
              <a:tr h="354264">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altLang="zh-HK" sz="1800" b="0" i="0" kern="1200" dirty="0" smtClean="0">
                          <a:solidFill>
                            <a:srgbClr val="756359"/>
                          </a:solidFill>
                          <a:latin typeface="+mj-lt"/>
                          <a:ea typeface="+mn-ea"/>
                          <a:cs typeface="+mn-cs"/>
                        </a:rPr>
                        <a:t>Dear Thomas (my</a:t>
                      </a:r>
                      <a:r>
                        <a:rPr lang="en-US" altLang="zh-HK" sz="1800" b="0" i="0" kern="1200" baseline="0" dirty="0" smtClean="0">
                          <a:solidFill>
                            <a:srgbClr val="756359"/>
                          </a:solidFill>
                          <a:latin typeface="+mj-lt"/>
                          <a:ea typeface="+mn-ea"/>
                          <a:cs typeface="+mn-cs"/>
                        </a:rPr>
                        <a:t> f</a:t>
                      </a:r>
                      <a:r>
                        <a:rPr lang="en-US" altLang="zh-HK" sz="1800" b="0" i="0" kern="1200" dirty="0" smtClean="0">
                          <a:solidFill>
                            <a:srgbClr val="756359"/>
                          </a:solidFill>
                          <a:latin typeface="+mj-lt"/>
                          <a:ea typeface="+mn-ea"/>
                          <a:cs typeface="+mn-cs"/>
                        </a:rPr>
                        <a:t>riend)</a:t>
                      </a:r>
                      <a:endParaRPr lang="zh-TW" altLang="zh-HK" sz="1800" b="0" i="0" kern="1200" dirty="0">
                        <a:solidFill>
                          <a:srgbClr val="756359"/>
                        </a:solidFill>
                        <a:effectLst/>
                        <a:latin typeface="+mj-lt"/>
                        <a:ea typeface="+mn-ea"/>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extLst>
                  <a:ext uri="{0D108BD9-81ED-4DB2-BD59-A6C34878D82A}">
                    <a16:rowId xmlns:a16="http://schemas.microsoft.com/office/drawing/2014/main" val="3313373402"/>
                  </a:ext>
                </a:extLst>
              </a:tr>
              <a:tr h="354264">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mj-lt"/>
                          <a:ea typeface="+mn-ea"/>
                          <a:cs typeface="+mn-cs"/>
                        </a:rPr>
                        <a:t>SOW</a:t>
                      </a:r>
                      <a:r>
                        <a:rPr kumimoji="0" lang="en-US" altLang="zh-HK"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alpha val="80000"/>
                      </a:schemeClr>
                    </a:solid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altLang="zh-HK" sz="1800" b="0" i="0" u="none" kern="1200" dirty="0" smtClean="0">
                          <a:solidFill>
                            <a:srgbClr val="756359"/>
                          </a:solidFill>
                          <a:latin typeface="+mj-lt"/>
                          <a:ea typeface="+mn-ea"/>
                          <a:cs typeface="+mn-cs"/>
                        </a:rPr>
                        <a:t>Friendship is a sheltering tree.</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3223802">
                <a:tc>
                  <a:txBody>
                    <a:bodyPr/>
                    <a:lstStyle/>
                    <a:p>
                      <a:pPr algn="ctr">
                        <a:lnSpc>
                          <a:spcPct val="100000"/>
                        </a:lnSpc>
                        <a:spcAft>
                          <a:spcPts val="0"/>
                        </a:spcAft>
                      </a:pPr>
                      <a:r>
                        <a:rPr lang="en-US" sz="1800" b="1" dirty="0" smtClean="0">
                          <a:solidFill>
                            <a:srgbClr val="756359"/>
                          </a:solidFill>
                          <a:effectLst/>
                          <a:latin typeface="+mj-lt"/>
                        </a:rPr>
                        <a:t>Examples:</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HK" sz="1800" b="1" i="1" kern="1200" dirty="0" smtClean="0">
                          <a:solidFill>
                            <a:srgbClr val="756359"/>
                          </a:solidFill>
                          <a:effectLst>
                            <a:outerShdw blurRad="38100" dist="38100" dir="2700000" algn="tl">
                              <a:srgbClr val="000000">
                                <a:alpha val="43137"/>
                              </a:srgbClr>
                            </a:outerShdw>
                          </a:effectLst>
                          <a:latin typeface="+mn-lt"/>
                          <a:ea typeface="+mn-ea"/>
                          <a:cs typeface="+mn-cs"/>
                        </a:rPr>
                        <a:t>Opening:</a:t>
                      </a:r>
                      <a:endParaRPr lang="en-US" altLang="zh-HK" sz="1800" b="0" i="1" u="none" kern="1200" dirty="0" smtClean="0">
                        <a:solidFill>
                          <a:srgbClr val="756359"/>
                        </a:solidFill>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HK" sz="1800" b="0" i="1" u="none" kern="1200" dirty="0" smtClean="0">
                          <a:solidFill>
                            <a:srgbClr val="756359"/>
                          </a:solidFill>
                          <a:latin typeface="+mj-lt"/>
                          <a:ea typeface="+mn-ea"/>
                          <a:cs typeface="+mn-cs"/>
                        </a:rPr>
                        <a:t>(1)</a:t>
                      </a:r>
                      <a:r>
                        <a:rPr lang="en-US" altLang="zh-HK" sz="1800" b="0" i="1" u="none" kern="1200" baseline="0" dirty="0" smtClean="0">
                          <a:solidFill>
                            <a:srgbClr val="756359"/>
                          </a:solidFill>
                          <a:latin typeface="+mj-lt"/>
                          <a:ea typeface="+mn-ea"/>
                          <a:cs typeface="+mn-cs"/>
                        </a:rPr>
                        <a:t> </a:t>
                      </a:r>
                      <a:r>
                        <a:rPr lang="en-US" altLang="zh-HK" sz="1800" i="1" kern="1200" dirty="0" smtClean="0">
                          <a:solidFill>
                            <a:srgbClr val="756359"/>
                          </a:solidFill>
                          <a:latin typeface="+mj-lt"/>
                          <a:ea typeface="+mn-ea"/>
                          <a:cs typeface="+mn-cs"/>
                        </a:rPr>
                        <a:t>Have you ever heard of a saying,</a:t>
                      </a:r>
                      <a:r>
                        <a:rPr lang="en-US" altLang="zh-HK" sz="1800" i="1" kern="1200" baseline="0" dirty="0" smtClean="0">
                          <a:solidFill>
                            <a:srgbClr val="756359"/>
                          </a:solidFill>
                          <a:latin typeface="+mj-lt"/>
                          <a:ea typeface="+mn-ea"/>
                          <a:cs typeface="+mn-cs"/>
                        </a:rPr>
                        <a:t> </a:t>
                      </a:r>
                      <a:r>
                        <a:rPr lang="en-US" altLang="zh-HK" sz="1800" b="1" i="1" u="sng" kern="1200" dirty="0" smtClean="0">
                          <a:solidFill>
                            <a:srgbClr val="756359"/>
                          </a:solidFill>
                          <a:latin typeface="+mj-lt"/>
                          <a:ea typeface="+mn-ea"/>
                          <a:cs typeface="+mn-cs"/>
                        </a:rPr>
                        <a:t>“friendship is a sheltering tree”</a:t>
                      </a:r>
                      <a:r>
                        <a:rPr lang="en-US" altLang="zh-HK" sz="1800" b="0" i="1" u="none" kern="1200" dirty="0" smtClean="0">
                          <a:solidFill>
                            <a:srgbClr val="756359"/>
                          </a:solidFill>
                          <a:latin typeface="+mj-lt"/>
                          <a:ea typeface="+mn-ea"/>
                          <a:cs typeface="+mn-cs"/>
                        </a:rPr>
                        <a:t>?</a:t>
                      </a:r>
                      <a:r>
                        <a:rPr lang="en-US" altLang="zh-HK" sz="1800" i="1" kern="1200" dirty="0" smtClean="0">
                          <a:solidFill>
                            <a:srgbClr val="756359"/>
                          </a:solidFill>
                          <a:latin typeface="+mn-lt"/>
                          <a:ea typeface="+mn-ea"/>
                          <a:cs typeface="+mn-cs"/>
                        </a:rPr>
                        <a:t> </a:t>
                      </a:r>
                      <a:r>
                        <a:rPr lang="en-US" altLang="zh-HK" sz="1800" b="0" i="1" kern="1200" dirty="0" smtClean="0">
                          <a:solidFill>
                            <a:srgbClr val="756359"/>
                          </a:solidFill>
                          <a:latin typeface="+mj-lt"/>
                          <a:ea typeface="+mn-ea"/>
                          <a:cs typeface="+mn-cs"/>
                        </a:rPr>
                        <a:t>You</a:t>
                      </a:r>
                      <a:r>
                        <a:rPr lang="en-US" altLang="zh-HK" sz="1800" b="0" i="1" kern="1200" baseline="0" dirty="0" smtClean="0">
                          <a:solidFill>
                            <a:srgbClr val="756359"/>
                          </a:solidFill>
                          <a:latin typeface="+mj-lt"/>
                          <a:ea typeface="+mn-ea"/>
                          <a:cs typeface="+mn-cs"/>
                        </a:rPr>
                        <a:t> have always been my sheltering tree and I decide to write this letter to thank you.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HK" sz="1800" b="0" i="1" kern="1200" baseline="0" dirty="0" smtClean="0">
                        <a:solidFill>
                          <a:srgbClr val="756359"/>
                        </a:solidFill>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HK" sz="1800" b="1" i="1" kern="1200" dirty="0" smtClean="0">
                          <a:solidFill>
                            <a:srgbClr val="756359"/>
                          </a:solidFill>
                          <a:effectLst>
                            <a:outerShdw blurRad="38100" dist="38100" dir="2700000" algn="tl">
                              <a:srgbClr val="000000">
                                <a:alpha val="43137"/>
                              </a:srgbClr>
                            </a:outerShdw>
                          </a:effectLst>
                          <a:latin typeface="+mn-lt"/>
                          <a:ea typeface="+mn-ea"/>
                          <a:cs typeface="+mn-cs"/>
                        </a:rPr>
                        <a:t>Ending:</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HK" sz="1800" i="1" kern="1200" dirty="0" smtClean="0">
                          <a:solidFill>
                            <a:srgbClr val="756359"/>
                          </a:solidFill>
                          <a:latin typeface="+mj-lt"/>
                          <a:ea typeface="+mn-ea"/>
                          <a:cs typeface="+mn-cs"/>
                        </a:rPr>
                        <a:t>(2)</a:t>
                      </a:r>
                      <a:r>
                        <a:rPr lang="en-US" altLang="zh-HK" sz="1800" b="1" i="1" u="none" kern="1200" dirty="0" smtClean="0">
                          <a:solidFill>
                            <a:srgbClr val="756359"/>
                          </a:solidFill>
                          <a:latin typeface="+mj-lt"/>
                          <a:ea typeface="+mn-ea"/>
                          <a:cs typeface="+mn-cs"/>
                        </a:rPr>
                        <a:t> </a:t>
                      </a:r>
                      <a:r>
                        <a:rPr lang="en-US" altLang="zh-HK" sz="1800" b="1" i="1" u="sng" kern="1200" dirty="0" smtClean="0">
                          <a:solidFill>
                            <a:srgbClr val="756359"/>
                          </a:solidFill>
                          <a:latin typeface="+mj-lt"/>
                          <a:ea typeface="+mn-ea"/>
                          <a:cs typeface="+mn-cs"/>
                        </a:rPr>
                        <a:t>“Friendship is a sheltering tree.”</a:t>
                      </a:r>
                      <a:r>
                        <a:rPr lang="en-US" altLang="zh-HK" sz="1800" b="1" i="1" u="none" kern="1200" dirty="0" smtClean="0">
                          <a:solidFill>
                            <a:srgbClr val="756359"/>
                          </a:solidFill>
                          <a:latin typeface="+mj-lt"/>
                          <a:ea typeface="+mn-ea"/>
                          <a:cs typeface="+mn-cs"/>
                        </a:rPr>
                        <a:t> </a:t>
                      </a:r>
                      <a:r>
                        <a:rPr lang="en-US" altLang="zh-HK" sz="1800" i="1" kern="1200" dirty="0" smtClean="0">
                          <a:solidFill>
                            <a:srgbClr val="756359"/>
                          </a:solidFill>
                          <a:latin typeface="+mj-lt"/>
                          <a:ea typeface="+mn-ea"/>
                          <a:cs typeface="+mn-cs"/>
                        </a:rPr>
                        <a:t>I want to end</a:t>
                      </a:r>
                      <a:r>
                        <a:rPr lang="en-US" altLang="zh-HK" sz="1800" i="1" kern="1200" baseline="0" dirty="0" smtClean="0">
                          <a:solidFill>
                            <a:srgbClr val="756359"/>
                          </a:solidFill>
                          <a:latin typeface="+mj-lt"/>
                          <a:ea typeface="+mn-ea"/>
                          <a:cs typeface="+mn-cs"/>
                        </a:rPr>
                        <a:t> my letter by thanking you for y</a:t>
                      </a:r>
                      <a:r>
                        <a:rPr lang="en-US" altLang="zh-HK" sz="1800" i="1" kern="1200" dirty="0" smtClean="0">
                          <a:solidFill>
                            <a:srgbClr val="756359"/>
                          </a:solidFill>
                          <a:latin typeface="+mj-lt"/>
                          <a:ea typeface="+mn-ea"/>
                          <a:cs typeface="+mn-cs"/>
                        </a:rPr>
                        <a:t>our unconditional care, support and love, which made me who I am today.</a:t>
                      </a:r>
                    </a:p>
                  </a:txBody>
                  <a:tcPr marL="35210" marR="3521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extLst>
                  <a:ext uri="{0D108BD9-81ED-4DB2-BD59-A6C34878D82A}">
                    <a16:rowId xmlns:a16="http://schemas.microsoft.com/office/drawing/2014/main" val="1224830605"/>
                  </a:ext>
                </a:extLst>
              </a:tr>
            </a:tbl>
          </a:graphicData>
        </a:graphic>
      </p:graphicFrame>
      <p:sp>
        <p:nvSpPr>
          <p:cNvPr id="34" name="文本框 16">
            <a:extLst>
              <a:ext uri="{FF2B5EF4-FFF2-40B4-BE49-F238E27FC236}">
                <a16:creationId xmlns:a16="http://schemas.microsoft.com/office/drawing/2014/main" id="{1AF9B38A-EB10-408E-8B22-E0A28B355575}"/>
              </a:ext>
            </a:extLst>
          </p:cNvPr>
          <p:cNvSpPr txBox="1"/>
          <p:nvPr/>
        </p:nvSpPr>
        <p:spPr>
          <a:xfrm>
            <a:off x="689975" y="1372340"/>
            <a:ext cx="1656000" cy="550962"/>
          </a:xfrm>
          <a:prstGeom prst="snip2DiagRect">
            <a:avLst/>
          </a:prstGeom>
          <a:gradFill flip="none" rotWithShape="1">
            <a:gsLst>
              <a:gs pos="100000">
                <a:srgbClr val="EFEBE9"/>
              </a:gs>
              <a:gs pos="0">
                <a:srgbClr val="756359"/>
              </a:gs>
              <a:gs pos="66000">
                <a:srgbClr val="B9ABA3"/>
              </a:gs>
            </a:gsLst>
            <a:lin ang="0" scaled="0"/>
            <a:tileRect/>
          </a:gradFill>
          <a:effectLst>
            <a:outerShdw blurRad="190500" dist="63500" dir="3300000" algn="ctr" rotWithShape="0">
              <a:srgbClr val="000000">
                <a:alpha val="30000"/>
              </a:srgbClr>
            </a:outerShdw>
          </a:effectLst>
        </p:spPr>
        <p:txBody>
          <a:bodyPr wrap="square" rtlCol="0">
            <a:spAutoFit/>
            <a:scene3d>
              <a:camera prst="orthographicFront"/>
              <a:lightRig rig="threePt" dir="t"/>
            </a:scene3d>
            <a:sp3d contourW="12700"/>
          </a:bodyPr>
          <a:lstStyle>
            <a:defPPr>
              <a:defRPr lang="zh-HK"/>
            </a:defPPr>
            <a:lvl2pPr marL="0" lvl="1" algn="ctr">
              <a:spcBef>
                <a:spcPts val="0"/>
              </a:spcBef>
              <a:defRPr sz="2800" b="1">
                <a:solidFill>
                  <a:schemeClr val="bg1"/>
                </a:solidFill>
                <a:effectLst>
                  <a:outerShdw blurRad="38100" dist="38100" dir="2700000" algn="tl">
                    <a:srgbClr val="000000">
                      <a:alpha val="43137"/>
                    </a:srgbClr>
                  </a:outerShdw>
                </a:effectLst>
                <a:cs typeface="Calibri Light" panose="020F0302020204030204" pitchFamily="34" charset="0"/>
              </a:defRPr>
            </a:lvl2pPr>
          </a:lstStyle>
          <a:p>
            <a:pPr lvl="1"/>
            <a:r>
              <a:rPr lang="en-US" altLang="zh-HK" sz="2400" dirty="0" smtClean="0">
                <a:sym typeface="Webdings" panose="05030102010509060703" pitchFamily="18" charset="2"/>
              </a:rPr>
              <a:t>Examples</a:t>
            </a:r>
            <a:endParaRPr lang="zh-CN" altLang="en-US" dirty="0">
              <a:sym typeface="+mn-lt"/>
            </a:endParaRPr>
          </a:p>
        </p:txBody>
      </p:sp>
      <p:graphicFrame>
        <p:nvGraphicFramePr>
          <p:cNvPr id="25" name="表格 24"/>
          <p:cNvGraphicFramePr>
            <a:graphicFrameLocks noGrp="1"/>
          </p:cNvGraphicFramePr>
          <p:nvPr>
            <p:extLst>
              <p:ext uri="{D42A27DB-BD31-4B8C-83A1-F6EECF244321}">
                <p14:modId xmlns:p14="http://schemas.microsoft.com/office/powerpoint/2010/main" val="3864265912"/>
              </p:ext>
            </p:extLst>
          </p:nvPr>
        </p:nvGraphicFramePr>
        <p:xfrm>
          <a:off x="689975" y="2380458"/>
          <a:ext cx="5251085" cy="3734591"/>
        </p:xfrm>
        <a:graphic>
          <a:graphicData uri="http://schemas.openxmlformats.org/drawingml/2006/table">
            <a:tbl>
              <a:tblPr firstRow="1" firstCol="1" bandRow="1">
                <a:tableStyleId>{5202B0CA-FC54-4496-8BCA-5EF66A818D29}</a:tableStyleId>
              </a:tblPr>
              <a:tblGrid>
                <a:gridCol w="1048201">
                  <a:extLst>
                    <a:ext uri="{9D8B030D-6E8A-4147-A177-3AD203B41FA5}">
                      <a16:colId xmlns:a16="http://schemas.microsoft.com/office/drawing/2014/main" val="2385533360"/>
                    </a:ext>
                  </a:extLst>
                </a:gridCol>
                <a:gridCol w="4202884">
                  <a:extLst>
                    <a:ext uri="{9D8B030D-6E8A-4147-A177-3AD203B41FA5}">
                      <a16:colId xmlns:a16="http://schemas.microsoft.com/office/drawing/2014/main" val="2431606242"/>
                    </a:ext>
                  </a:extLst>
                </a:gridCol>
              </a:tblGrid>
              <a:tr h="349027">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Love Nature</a:t>
                      </a:r>
                      <a:endParaRPr kumimoji="0" lang="zh-TW" altLang="zh-HK" sz="1800" b="0"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1511446842"/>
                  </a:ext>
                </a:extLst>
              </a:tr>
              <a:tr h="349027">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alpha val="80000"/>
                      </a:schemeClr>
                    </a:solid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altLang="zh-HK" sz="1800" b="0" i="0" kern="1200" dirty="0" smtClean="0">
                          <a:solidFill>
                            <a:srgbClr val="756359"/>
                          </a:solidFill>
                          <a:latin typeface="+mj-lt"/>
                          <a:ea typeface="+mn-ea"/>
                          <a:cs typeface="+mn-cs"/>
                        </a:rPr>
                        <a:t>Dear nature</a:t>
                      </a:r>
                      <a:endParaRPr lang="zh-TW" altLang="zh-HK" sz="1800" b="0" i="0" kern="1200" dirty="0">
                        <a:solidFill>
                          <a:srgbClr val="756359"/>
                        </a:solidFill>
                        <a:effectLst/>
                        <a:latin typeface="+mj-lt"/>
                        <a:ea typeface="+mn-ea"/>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alpha val="80000"/>
                      </a:schemeClr>
                    </a:solidFill>
                  </a:tcPr>
                </a:tc>
                <a:extLst>
                  <a:ext uri="{0D108BD9-81ED-4DB2-BD59-A6C34878D82A}">
                    <a16:rowId xmlns:a16="http://schemas.microsoft.com/office/drawing/2014/main" val="3313373402"/>
                  </a:ext>
                </a:extLst>
              </a:tr>
              <a:tr h="349027">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mj-lt"/>
                          <a:ea typeface="+mn-ea"/>
                          <a:cs typeface="+mn-cs"/>
                        </a:rPr>
                        <a:t>SOW</a:t>
                      </a: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alpha val="80000"/>
                      </a:schemeClr>
                    </a:solidFill>
                  </a:tcPr>
                </a:tc>
                <a:tc>
                  <a:txBody>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lang="en-US" altLang="zh-HK" sz="1800" b="0" i="0" u="none" kern="1200" dirty="0" smtClean="0">
                          <a:solidFill>
                            <a:srgbClr val="756359"/>
                          </a:solidFill>
                          <a:latin typeface="+mj-lt"/>
                          <a:ea typeface="+mn-ea"/>
                          <a:cs typeface="+mn-cs"/>
                        </a:rPr>
                        <a:t>Nature always wears the colours of the spirit.</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2687510">
                <a:tc>
                  <a:txBody>
                    <a:bodyPr/>
                    <a:lstStyle/>
                    <a:p>
                      <a:pPr algn="ctr">
                        <a:lnSpc>
                          <a:spcPct val="100000"/>
                        </a:lnSpc>
                        <a:spcAft>
                          <a:spcPts val="0"/>
                        </a:spcAft>
                      </a:pPr>
                      <a:r>
                        <a:rPr lang="en-US" sz="1800" b="1" dirty="0" smtClean="0">
                          <a:solidFill>
                            <a:srgbClr val="756359"/>
                          </a:solidFill>
                          <a:effectLst/>
                          <a:latin typeface="+mj-lt"/>
                        </a:rPr>
                        <a:t>Examples:</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alpha val="8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Pct val="100000"/>
                        <a:buFont typeface="+mj-lt"/>
                        <a:buNone/>
                        <a:tabLst/>
                        <a:defRPr/>
                      </a:pPr>
                      <a:r>
                        <a:rPr lang="en-US" altLang="zh-HK" sz="1800" b="1" i="1" kern="1200" dirty="0" smtClean="0">
                          <a:solidFill>
                            <a:srgbClr val="756359"/>
                          </a:solidFill>
                          <a:effectLst>
                            <a:outerShdw blurRad="38100" dist="38100" dir="2700000" algn="tl">
                              <a:srgbClr val="000000">
                                <a:alpha val="43137"/>
                              </a:srgbClr>
                            </a:outerShdw>
                          </a:effectLst>
                          <a:latin typeface="+mn-lt"/>
                          <a:ea typeface="+mn-ea"/>
                          <a:cs typeface="+mn-cs"/>
                        </a:rPr>
                        <a:t>Body:</a:t>
                      </a:r>
                    </a:p>
                    <a:p>
                      <a:pPr marL="0" marR="0" lvl="0" indent="0" algn="just" defTabSz="914400" rtl="0" eaLnBrk="1" fontAlgn="auto" latinLnBrk="0" hangingPunct="1">
                        <a:lnSpc>
                          <a:spcPct val="100000"/>
                        </a:lnSpc>
                        <a:spcBef>
                          <a:spcPts val="600"/>
                        </a:spcBef>
                        <a:spcAft>
                          <a:spcPts val="600"/>
                        </a:spcAft>
                        <a:buClrTx/>
                        <a:buSzPct val="100000"/>
                        <a:buFont typeface="+mj-lt"/>
                        <a:buNone/>
                        <a:tabLst/>
                        <a:defRPr/>
                      </a:pPr>
                      <a:r>
                        <a:rPr lang="en-US" altLang="zh-HK" sz="1800" b="0" i="1" kern="1200" dirty="0" smtClean="0">
                          <a:solidFill>
                            <a:srgbClr val="756359"/>
                          </a:solidFill>
                          <a:latin typeface="+mj-lt"/>
                          <a:ea typeface="+mn-ea"/>
                          <a:cs typeface="+mn-cs"/>
                        </a:rPr>
                        <a:t>(1) Ralph Emerson once said, </a:t>
                      </a:r>
                      <a:r>
                        <a:rPr lang="en-US" altLang="zh-HK" sz="1800" b="1" i="1" u="sng" kern="1200" dirty="0" smtClean="0">
                          <a:solidFill>
                            <a:srgbClr val="756359"/>
                          </a:solidFill>
                          <a:latin typeface="+mj-lt"/>
                          <a:ea typeface="+mn-ea"/>
                          <a:cs typeface="+mn-cs"/>
                        </a:rPr>
                        <a:t>“nature always wears the colours of the spirit.”</a:t>
                      </a:r>
                      <a:r>
                        <a:rPr lang="en-US" altLang="zh-HK" sz="1800" b="1" i="1" kern="1200" dirty="0" smtClean="0">
                          <a:solidFill>
                            <a:srgbClr val="756359"/>
                          </a:solidFill>
                          <a:latin typeface="+mj-lt"/>
                          <a:ea typeface="+mn-ea"/>
                          <a:cs typeface="+mn-cs"/>
                        </a:rPr>
                        <a:t> </a:t>
                      </a:r>
                      <a:r>
                        <a:rPr lang="en-US" altLang="zh-HK" sz="1800" b="0" i="1" kern="1200" dirty="0" smtClean="0">
                          <a:solidFill>
                            <a:srgbClr val="756359"/>
                          </a:solidFill>
                          <a:latin typeface="+mj-lt"/>
                          <a:ea typeface="+mn-ea"/>
                          <a:cs typeface="+mn-cs"/>
                        </a:rPr>
                        <a:t>The greenery you provide always reminds me of the beauty of life when I am down. </a:t>
                      </a:r>
                    </a:p>
                    <a:p>
                      <a:pPr marL="0" marR="0" lvl="0" indent="0" algn="just" defTabSz="914400" rtl="0" eaLnBrk="1" fontAlgn="auto" latinLnBrk="0" hangingPunct="1">
                        <a:lnSpc>
                          <a:spcPct val="100000"/>
                        </a:lnSpc>
                        <a:spcBef>
                          <a:spcPts val="600"/>
                        </a:spcBef>
                        <a:spcAft>
                          <a:spcPts val="600"/>
                        </a:spcAft>
                        <a:buClrTx/>
                        <a:buSzPct val="100000"/>
                        <a:buFont typeface="+mj-lt"/>
                        <a:buNone/>
                        <a:tabLst/>
                        <a:defRPr/>
                      </a:pPr>
                      <a:r>
                        <a:rPr lang="en-US" altLang="zh-HK" sz="1800" b="0" i="1" u="none" kern="1200" dirty="0" smtClean="0">
                          <a:solidFill>
                            <a:srgbClr val="756359"/>
                          </a:solidFill>
                          <a:latin typeface="+mj-lt"/>
                          <a:ea typeface="+mn-ea"/>
                          <a:cs typeface="+mn-cs"/>
                        </a:rPr>
                        <a:t>(2) You always</a:t>
                      </a:r>
                      <a:r>
                        <a:rPr lang="en-US" altLang="zh-HK" sz="1800" b="0" i="1" u="none" kern="1200" baseline="0" dirty="0" smtClean="0">
                          <a:solidFill>
                            <a:srgbClr val="756359"/>
                          </a:solidFill>
                          <a:latin typeface="+mj-lt"/>
                          <a:ea typeface="+mn-ea"/>
                          <a:cs typeface="+mn-cs"/>
                        </a:rPr>
                        <a:t> cheer me up with the vibrant colour when I am down. </a:t>
                      </a:r>
                      <a:r>
                        <a:rPr lang="en-US" altLang="zh-HK" sz="1800" b="0" i="1" kern="1200" dirty="0" smtClean="0">
                          <a:solidFill>
                            <a:srgbClr val="756359"/>
                          </a:solidFill>
                          <a:latin typeface="+mj-lt"/>
                          <a:ea typeface="+mn-ea"/>
                          <a:cs typeface="+mn-cs"/>
                        </a:rPr>
                        <a:t>As the saying</a:t>
                      </a:r>
                      <a:r>
                        <a:rPr lang="en-US" altLang="zh-HK" sz="1800" b="0" i="1" kern="1200" baseline="0" dirty="0" smtClean="0">
                          <a:solidFill>
                            <a:srgbClr val="756359"/>
                          </a:solidFill>
                          <a:latin typeface="+mj-lt"/>
                          <a:ea typeface="+mn-ea"/>
                          <a:cs typeface="+mn-cs"/>
                        </a:rPr>
                        <a:t> goes, </a:t>
                      </a:r>
                      <a:r>
                        <a:rPr lang="en-US" altLang="zh-HK" sz="1800" b="1" i="1" u="sng" kern="1200" dirty="0" smtClean="0">
                          <a:solidFill>
                            <a:srgbClr val="756359"/>
                          </a:solidFill>
                          <a:latin typeface="+mj-lt"/>
                          <a:ea typeface="+mn-ea"/>
                          <a:cs typeface="+mn-cs"/>
                        </a:rPr>
                        <a:t>“nature always wears the colours of the spirit.”</a:t>
                      </a:r>
                      <a:endParaRPr lang="en-US" altLang="zh-HK" sz="1800" b="0" i="1" kern="1200" dirty="0" smtClean="0">
                        <a:solidFill>
                          <a:srgbClr val="756359"/>
                        </a:solidFill>
                        <a:latin typeface="+mj-lt"/>
                        <a:ea typeface="+mn-ea"/>
                        <a:cs typeface="+mn-cs"/>
                      </a:endParaRPr>
                    </a:p>
                  </a:txBody>
                  <a:tcPr marL="35210" marR="35210"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alpha val="80000"/>
                      </a:schemeClr>
                    </a:solidFill>
                  </a:tcPr>
                </a:tc>
                <a:extLst>
                  <a:ext uri="{0D108BD9-81ED-4DB2-BD59-A6C34878D82A}">
                    <a16:rowId xmlns:a16="http://schemas.microsoft.com/office/drawing/2014/main" val="1224830605"/>
                  </a:ext>
                </a:extLst>
              </a:tr>
            </a:tbl>
          </a:graphicData>
        </a:graphic>
      </p:graphicFrame>
      <p:pic>
        <p:nvPicPr>
          <p:cNvPr id="9" name="圖片 8"/>
          <p:cNvPicPr>
            <a:picLocks noChangeAspect="1"/>
          </p:cNvPicPr>
          <p:nvPr/>
        </p:nvPicPr>
        <p:blipFill rotWithShape="1">
          <a:blip r:embed="rId2" cstate="print">
            <a:extLst>
              <a:ext uri="{28A0092B-C50C-407E-A947-70E740481C1C}">
                <a14:useLocalDpi xmlns:a14="http://schemas.microsoft.com/office/drawing/2010/main" val="0"/>
              </a:ext>
            </a:extLst>
          </a:blip>
          <a:srcRect l="34868" t="35416" r="32206" b="28611"/>
          <a:stretch/>
        </p:blipFill>
        <p:spPr>
          <a:xfrm>
            <a:off x="11036144" y="5661611"/>
            <a:ext cx="635312" cy="694086"/>
          </a:xfrm>
          <a:prstGeom prst="rect">
            <a:avLst/>
          </a:prstGeom>
        </p:spPr>
      </p:pic>
    </p:spTree>
    <p:extLst>
      <p:ext uri="{BB962C8B-B14F-4D97-AF65-F5344CB8AC3E}">
        <p14:creationId xmlns:p14="http://schemas.microsoft.com/office/powerpoint/2010/main" val="354964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9975" y="429036"/>
            <a:ext cx="10827947" cy="1484573"/>
          </a:xfrm>
        </p:spPr>
        <p:txBody>
          <a:bodyPr>
            <a:normAutofit/>
          </a:bodyPr>
          <a:lstStyle/>
          <a:p>
            <a:pPr algn="just"/>
            <a:r>
              <a:rPr lang="en-US" altLang="zh-HK" sz="4000" b="1" dirty="0">
                <a:solidFill>
                  <a:srgbClr val="756359"/>
                </a:solidFill>
                <a:effectLst>
                  <a:outerShdw blurRad="38100" dist="38100" dir="2700000" algn="tl">
                    <a:srgbClr val="000000">
                      <a:alpha val="43137"/>
                    </a:srgbClr>
                  </a:outerShdw>
                </a:effectLst>
                <a:latin typeface="+mn-lt"/>
              </a:rPr>
              <a:t>Tip </a:t>
            </a:r>
            <a:r>
              <a:rPr lang="en-US" altLang="zh-HK" sz="4000" b="1" dirty="0" smtClean="0">
                <a:solidFill>
                  <a:srgbClr val="756359"/>
                </a:solidFill>
                <a:effectLst>
                  <a:outerShdw blurRad="38100" dist="38100" dir="2700000" algn="tl">
                    <a:srgbClr val="000000">
                      <a:alpha val="43137"/>
                    </a:srgbClr>
                  </a:outerShdw>
                </a:effectLst>
                <a:latin typeface="+mn-lt"/>
              </a:rPr>
              <a:t>#3 </a:t>
            </a:r>
            <a:r>
              <a:rPr lang="en-US" altLang="zh-HK" sz="4000" b="1" dirty="0">
                <a:solidFill>
                  <a:srgbClr val="756359"/>
                </a:solidFill>
                <a:effectLst>
                  <a:outerShdw blurRad="38100" dist="38100" dir="2700000" algn="tl">
                    <a:srgbClr val="000000">
                      <a:alpha val="43137"/>
                    </a:srgbClr>
                  </a:outerShdw>
                </a:effectLst>
                <a:latin typeface="+mn-lt"/>
              </a:rPr>
              <a:t>– </a:t>
            </a:r>
            <a:r>
              <a:rPr lang="en-US" altLang="zh-HK" sz="4000" b="1" dirty="0" smtClean="0">
                <a:solidFill>
                  <a:srgbClr val="756359"/>
                </a:solidFill>
                <a:effectLst>
                  <a:outerShdw blurRad="38100" dist="38100" dir="2700000" algn="tl">
                    <a:srgbClr val="000000">
                      <a:alpha val="43137"/>
                    </a:srgbClr>
                  </a:outerShdw>
                </a:effectLst>
                <a:latin typeface="+mn-lt"/>
              </a:rPr>
              <a:t>Enhancing emotional appeal </a:t>
            </a:r>
            <a:r>
              <a:rPr lang="en-US" altLang="zh-HK" sz="4000" b="1" dirty="0">
                <a:solidFill>
                  <a:srgbClr val="756359"/>
                </a:solidFill>
                <a:effectLst>
                  <a:outerShdw blurRad="38100" dist="38100" dir="2700000" algn="tl">
                    <a:srgbClr val="000000">
                      <a:alpha val="43137"/>
                    </a:srgbClr>
                  </a:outerShdw>
                </a:effectLst>
                <a:latin typeface="+mn-lt"/>
              </a:rPr>
              <a:t>with </a:t>
            </a:r>
            <a:r>
              <a:rPr lang="en-US" altLang="zh-HK" sz="4000" b="1" dirty="0" smtClean="0">
                <a:solidFill>
                  <a:srgbClr val="756359"/>
                </a:solidFill>
                <a:effectLst>
                  <a:outerShdw blurRad="38100" dist="38100" dir="2700000" algn="tl">
                    <a:srgbClr val="000000">
                      <a:alpha val="43137"/>
                    </a:srgbClr>
                  </a:outerShdw>
                </a:effectLst>
                <a:latin typeface="+mn-lt"/>
              </a:rPr>
              <a:t>creative use of English</a:t>
            </a:r>
            <a:endParaRPr lang="zh-HK" altLang="en-US" sz="4000" dirty="0">
              <a:solidFill>
                <a:srgbClr val="756359"/>
              </a:solidFill>
              <a:latin typeface="+mn-lt"/>
            </a:endParaRPr>
          </a:p>
        </p:txBody>
      </p:sp>
      <p:sp>
        <p:nvSpPr>
          <p:cNvPr id="3" name="內容版面配置區 2"/>
          <p:cNvSpPr>
            <a:spLocks noGrp="1"/>
          </p:cNvSpPr>
          <p:nvPr>
            <p:ph idx="1"/>
          </p:nvPr>
        </p:nvSpPr>
        <p:spPr>
          <a:xfrm>
            <a:off x="710403" y="1787906"/>
            <a:ext cx="5180405" cy="4307116"/>
          </a:xfrm>
        </p:spPr>
        <p:txBody>
          <a:bodyPr>
            <a:normAutofit/>
          </a:bodyPr>
          <a:lstStyle/>
          <a:p>
            <a:pPr marL="0" indent="0" algn="just">
              <a:lnSpc>
                <a:spcPct val="100000"/>
              </a:lnSpc>
              <a:spcBef>
                <a:spcPts val="0"/>
              </a:spcBef>
              <a:spcAft>
                <a:spcPts val="1200"/>
              </a:spcAft>
              <a:buNone/>
              <a:tabLst>
                <a:tab pos="633413" algn="l"/>
              </a:tabLst>
            </a:pPr>
            <a:r>
              <a:rPr lang="en-US" altLang="zh-HK" sz="3200" dirty="0" smtClean="0">
                <a:solidFill>
                  <a:srgbClr val="756359"/>
                </a:solidFill>
                <a:latin typeface="+mj-lt"/>
              </a:rPr>
              <a:t>Creative use of English enhances </a:t>
            </a:r>
            <a:r>
              <a:rPr lang="en-US" altLang="zh-HK" sz="3200" dirty="0">
                <a:solidFill>
                  <a:srgbClr val="756359"/>
                </a:solidFill>
                <a:latin typeface="+mj-lt"/>
              </a:rPr>
              <a:t>emotional </a:t>
            </a:r>
            <a:r>
              <a:rPr lang="en-US" altLang="zh-HK" sz="3200" dirty="0" smtClean="0">
                <a:solidFill>
                  <a:srgbClr val="756359"/>
                </a:solidFill>
                <a:latin typeface="+mj-lt"/>
              </a:rPr>
              <a:t>appeal of the love letter. Let’s explore how some literary devices and sensory language help with the delivery.</a:t>
            </a:r>
          </a:p>
        </p:txBody>
      </p:sp>
      <p:sp>
        <p:nvSpPr>
          <p:cNvPr id="21" name="PA_任意多边形 22"/>
          <p:cNvSpPr>
            <a:spLocks/>
          </p:cNvSpPr>
          <p:nvPr>
            <p:custDataLst>
              <p:tags r:id="rId1"/>
            </p:custDataLst>
          </p:nvPr>
        </p:nvSpPr>
        <p:spPr bwMode="auto">
          <a:xfrm>
            <a:off x="8885505" y="1310433"/>
            <a:ext cx="2340000" cy="2808000"/>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 name="connsiteX0" fmla="*/ 0 w 10000"/>
              <a:gd name="connsiteY0" fmla="*/ 0 h 10000"/>
              <a:gd name="connsiteX1" fmla="*/ 0 w 10000"/>
              <a:gd name="connsiteY1" fmla="*/ 1988 h 10000"/>
              <a:gd name="connsiteX2" fmla="*/ 1825 w 10000"/>
              <a:gd name="connsiteY2" fmla="*/ 4181 h 10000"/>
              <a:gd name="connsiteX3" fmla="*/ 0 w 10000"/>
              <a:gd name="connsiteY3" fmla="*/ 6345 h 10000"/>
              <a:gd name="connsiteX4" fmla="*/ 0 w 10000"/>
              <a:gd name="connsiteY4" fmla="*/ 8333 h 10000"/>
              <a:gd name="connsiteX5" fmla="*/ 3018 w 10000"/>
              <a:gd name="connsiteY5" fmla="*/ 8333 h 10000"/>
              <a:gd name="connsiteX6" fmla="*/ 4982 w 10000"/>
              <a:gd name="connsiteY6" fmla="*/ 10000 h 10000"/>
              <a:gd name="connsiteX7" fmla="*/ 6982 w 10000"/>
              <a:gd name="connsiteY7" fmla="*/ 8333 h 10000"/>
              <a:gd name="connsiteX8" fmla="*/ 10000 w 10000"/>
              <a:gd name="connsiteY8" fmla="*/ 8333 h 10000"/>
              <a:gd name="connsiteX9" fmla="*/ 10000 w 10000"/>
              <a:gd name="connsiteY9" fmla="*/ 0 h 10000"/>
              <a:gd name="connsiteX10" fmla="*/ 0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0"/>
                </a:moveTo>
                <a:lnTo>
                  <a:pt x="0" y="1988"/>
                </a:lnTo>
                <a:cubicBezTo>
                  <a:pt x="1053" y="2310"/>
                  <a:pt x="1825" y="3158"/>
                  <a:pt x="1825" y="4181"/>
                </a:cubicBezTo>
                <a:cubicBezTo>
                  <a:pt x="1825" y="5175"/>
                  <a:pt x="1053" y="6023"/>
                  <a:pt x="0" y="6345"/>
                </a:cubicBezTo>
                <a:lnTo>
                  <a:pt x="0" y="8333"/>
                </a:lnTo>
                <a:lnTo>
                  <a:pt x="3018" y="8333"/>
                </a:lnTo>
                <a:cubicBezTo>
                  <a:pt x="3018" y="9240"/>
                  <a:pt x="3595" y="9977"/>
                  <a:pt x="4982" y="10000"/>
                </a:cubicBezTo>
                <a:cubicBezTo>
                  <a:pt x="6369" y="10023"/>
                  <a:pt x="6982" y="9240"/>
                  <a:pt x="6982" y="8333"/>
                </a:cubicBezTo>
                <a:lnTo>
                  <a:pt x="10000" y="8333"/>
                </a:lnTo>
                <a:lnTo>
                  <a:pt x="10000" y="0"/>
                </a:lnTo>
                <a:lnTo>
                  <a:pt x="0" y="0"/>
                </a:lnTo>
                <a:close/>
              </a:path>
            </a:pathLst>
          </a:custGeom>
          <a:solidFill>
            <a:srgbClr val="E5AAA4"/>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a:solidFill>
                <a:schemeClr val="lt1"/>
              </a:solidFill>
              <a:sym typeface="+mn-lt"/>
            </a:endParaRPr>
          </a:p>
        </p:txBody>
      </p:sp>
      <p:sp>
        <p:nvSpPr>
          <p:cNvPr id="22" name="PA_任意多边形 23"/>
          <p:cNvSpPr>
            <a:spLocks/>
          </p:cNvSpPr>
          <p:nvPr>
            <p:custDataLst>
              <p:tags r:id="rId2"/>
            </p:custDataLst>
          </p:nvPr>
        </p:nvSpPr>
        <p:spPr bwMode="auto">
          <a:xfrm>
            <a:off x="8417526" y="3755022"/>
            <a:ext cx="2808000" cy="2340000"/>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 name="connsiteX0" fmla="*/ 8012 w 10000"/>
              <a:gd name="connsiteY0" fmla="*/ 0 h 10000"/>
              <a:gd name="connsiteX1" fmla="*/ 5842 w 10000"/>
              <a:gd name="connsiteY1" fmla="*/ 2015 h 10000"/>
              <a:gd name="connsiteX2" fmla="*/ 3626 w 10000"/>
              <a:gd name="connsiteY2" fmla="*/ 0 h 10000"/>
              <a:gd name="connsiteX3" fmla="*/ 1667 w 10000"/>
              <a:gd name="connsiteY3" fmla="*/ 0 h 10000"/>
              <a:gd name="connsiteX4" fmla="*/ 1667 w 10000"/>
              <a:gd name="connsiteY4" fmla="*/ 3018 h 10000"/>
              <a:gd name="connsiteX5" fmla="*/ 0 w 10000"/>
              <a:gd name="connsiteY5" fmla="*/ 4982 h 10000"/>
              <a:gd name="connsiteX6" fmla="*/ 1667 w 10000"/>
              <a:gd name="connsiteY6" fmla="*/ 6982 h 10000"/>
              <a:gd name="connsiteX7" fmla="*/ 1667 w 10000"/>
              <a:gd name="connsiteY7" fmla="*/ 10000 h 10000"/>
              <a:gd name="connsiteX8" fmla="*/ 10000 w 10000"/>
              <a:gd name="connsiteY8" fmla="*/ 10000 h 10000"/>
              <a:gd name="connsiteX9" fmla="*/ 10000 w 10000"/>
              <a:gd name="connsiteY9" fmla="*/ 0 h 10000"/>
              <a:gd name="connsiteX10" fmla="*/ 8012 w 10000"/>
              <a:gd name="connsiteY10" fmla="*/ 0 h 10000"/>
              <a:gd name="connsiteX0" fmla="*/ 8012 w 10000"/>
              <a:gd name="connsiteY0" fmla="*/ 0 h 10000"/>
              <a:gd name="connsiteX1" fmla="*/ 5842 w 10000"/>
              <a:gd name="connsiteY1" fmla="*/ 2015 h 10000"/>
              <a:gd name="connsiteX2" fmla="*/ 3626 w 10000"/>
              <a:gd name="connsiteY2" fmla="*/ 0 h 10000"/>
              <a:gd name="connsiteX3" fmla="*/ 1667 w 10000"/>
              <a:gd name="connsiteY3" fmla="*/ 0 h 10000"/>
              <a:gd name="connsiteX4" fmla="*/ 1667 w 10000"/>
              <a:gd name="connsiteY4" fmla="*/ 3018 h 10000"/>
              <a:gd name="connsiteX5" fmla="*/ 0 w 10000"/>
              <a:gd name="connsiteY5" fmla="*/ 4982 h 10000"/>
              <a:gd name="connsiteX6" fmla="*/ 1667 w 10000"/>
              <a:gd name="connsiteY6" fmla="*/ 6982 h 10000"/>
              <a:gd name="connsiteX7" fmla="*/ 1667 w 10000"/>
              <a:gd name="connsiteY7" fmla="*/ 10000 h 10000"/>
              <a:gd name="connsiteX8" fmla="*/ 10000 w 10000"/>
              <a:gd name="connsiteY8" fmla="*/ 10000 h 10000"/>
              <a:gd name="connsiteX9" fmla="*/ 10000 w 10000"/>
              <a:gd name="connsiteY9" fmla="*/ 0 h 10000"/>
              <a:gd name="connsiteX10" fmla="*/ 8012 w 10000"/>
              <a:gd name="connsiteY10" fmla="*/ 0 h 10000"/>
              <a:gd name="connsiteX0" fmla="*/ 8012 w 10000"/>
              <a:gd name="connsiteY0" fmla="*/ 0 h 10000"/>
              <a:gd name="connsiteX1" fmla="*/ 5842 w 10000"/>
              <a:gd name="connsiteY1" fmla="*/ 2015 h 10000"/>
              <a:gd name="connsiteX2" fmla="*/ 3626 w 10000"/>
              <a:gd name="connsiteY2" fmla="*/ 0 h 10000"/>
              <a:gd name="connsiteX3" fmla="*/ 1667 w 10000"/>
              <a:gd name="connsiteY3" fmla="*/ 0 h 10000"/>
              <a:gd name="connsiteX4" fmla="*/ 1667 w 10000"/>
              <a:gd name="connsiteY4" fmla="*/ 3018 h 10000"/>
              <a:gd name="connsiteX5" fmla="*/ 0 w 10000"/>
              <a:gd name="connsiteY5" fmla="*/ 4982 h 10000"/>
              <a:gd name="connsiteX6" fmla="*/ 1667 w 10000"/>
              <a:gd name="connsiteY6" fmla="*/ 6982 h 10000"/>
              <a:gd name="connsiteX7" fmla="*/ 1667 w 10000"/>
              <a:gd name="connsiteY7" fmla="*/ 10000 h 10000"/>
              <a:gd name="connsiteX8" fmla="*/ 10000 w 10000"/>
              <a:gd name="connsiteY8" fmla="*/ 10000 h 10000"/>
              <a:gd name="connsiteX9" fmla="*/ 10000 w 10000"/>
              <a:gd name="connsiteY9" fmla="*/ 0 h 10000"/>
              <a:gd name="connsiteX10" fmla="*/ 8012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8012" y="0"/>
                </a:moveTo>
                <a:cubicBezTo>
                  <a:pt x="7690" y="1053"/>
                  <a:pt x="7198" y="1988"/>
                  <a:pt x="5842" y="2015"/>
                </a:cubicBezTo>
                <a:cubicBezTo>
                  <a:pt x="4486" y="2042"/>
                  <a:pt x="3977" y="1053"/>
                  <a:pt x="3626" y="0"/>
                </a:cubicBezTo>
                <a:lnTo>
                  <a:pt x="1667" y="0"/>
                </a:lnTo>
                <a:lnTo>
                  <a:pt x="1667" y="3018"/>
                </a:lnTo>
                <a:cubicBezTo>
                  <a:pt x="731" y="3018"/>
                  <a:pt x="0" y="3895"/>
                  <a:pt x="0" y="4982"/>
                </a:cubicBezTo>
                <a:cubicBezTo>
                  <a:pt x="0" y="6070"/>
                  <a:pt x="731" y="6982"/>
                  <a:pt x="1667" y="6982"/>
                </a:cubicBezTo>
                <a:lnTo>
                  <a:pt x="1667" y="10000"/>
                </a:lnTo>
                <a:lnTo>
                  <a:pt x="10000" y="10000"/>
                </a:lnTo>
                <a:lnTo>
                  <a:pt x="10000" y="0"/>
                </a:lnTo>
                <a:lnTo>
                  <a:pt x="8012" y="0"/>
                </a:lnTo>
                <a:close/>
              </a:path>
            </a:pathLst>
          </a:custGeom>
          <a:solidFill>
            <a:srgbClr val="9B7F7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a:solidFill>
                <a:schemeClr val="lt1"/>
              </a:solidFill>
              <a:sym typeface="+mn-lt"/>
            </a:endParaRPr>
          </a:p>
        </p:txBody>
      </p:sp>
      <p:sp>
        <p:nvSpPr>
          <p:cNvPr id="23" name="PA_任意多边形 24"/>
          <p:cNvSpPr>
            <a:spLocks/>
          </p:cNvSpPr>
          <p:nvPr>
            <p:custDataLst>
              <p:tags r:id="rId3"/>
            </p:custDataLst>
          </p:nvPr>
        </p:nvSpPr>
        <p:spPr bwMode="auto">
          <a:xfrm>
            <a:off x="6393179" y="3287022"/>
            <a:ext cx="2340000" cy="280800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rgbClr val="756359"/>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a:solidFill>
                <a:schemeClr val="lt1"/>
              </a:solidFill>
              <a:sym typeface="+mn-lt"/>
            </a:endParaRPr>
          </a:p>
        </p:txBody>
      </p:sp>
      <p:sp>
        <p:nvSpPr>
          <p:cNvPr id="24" name="PA_任意多边形 25"/>
          <p:cNvSpPr>
            <a:spLocks/>
          </p:cNvSpPr>
          <p:nvPr>
            <p:custDataLst>
              <p:tags r:id="rId4"/>
            </p:custDataLst>
          </p:nvPr>
        </p:nvSpPr>
        <p:spPr bwMode="auto">
          <a:xfrm>
            <a:off x="6387403" y="1310311"/>
            <a:ext cx="2808000" cy="2340000"/>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 name="connsiteX0" fmla="*/ 6364 w 10000"/>
              <a:gd name="connsiteY0" fmla="*/ 10000 h 10000"/>
              <a:gd name="connsiteX1" fmla="*/ 8358 w 10000"/>
              <a:gd name="connsiteY1" fmla="*/ 10000 h 10000"/>
              <a:gd name="connsiteX2" fmla="*/ 8358 w 10000"/>
              <a:gd name="connsiteY2" fmla="*/ 6982 h 10000"/>
              <a:gd name="connsiteX3" fmla="*/ 10000 w 10000"/>
              <a:gd name="connsiteY3" fmla="*/ 5018 h 10000"/>
              <a:gd name="connsiteX4" fmla="*/ 8358 w 10000"/>
              <a:gd name="connsiteY4" fmla="*/ 3018 h 10000"/>
              <a:gd name="connsiteX5" fmla="*/ 8358 w 10000"/>
              <a:gd name="connsiteY5" fmla="*/ 0 h 10000"/>
              <a:gd name="connsiteX6" fmla="*/ 0 w 10000"/>
              <a:gd name="connsiteY6" fmla="*/ 0 h 10000"/>
              <a:gd name="connsiteX7" fmla="*/ 0 w 10000"/>
              <a:gd name="connsiteY7" fmla="*/ 10000 h 10000"/>
              <a:gd name="connsiteX8" fmla="*/ 1994 w 10000"/>
              <a:gd name="connsiteY8" fmla="*/ 10000 h 10000"/>
              <a:gd name="connsiteX9" fmla="*/ 4164 w 10000"/>
              <a:gd name="connsiteY9" fmla="*/ 8175 h 10000"/>
              <a:gd name="connsiteX10" fmla="*/ 6364 w 10000"/>
              <a:gd name="connsiteY10" fmla="*/ 10000 h 10000"/>
              <a:gd name="connsiteX0" fmla="*/ 6364 w 10000"/>
              <a:gd name="connsiteY0" fmla="*/ 10000 h 10000"/>
              <a:gd name="connsiteX1" fmla="*/ 8358 w 10000"/>
              <a:gd name="connsiteY1" fmla="*/ 10000 h 10000"/>
              <a:gd name="connsiteX2" fmla="*/ 8358 w 10000"/>
              <a:gd name="connsiteY2" fmla="*/ 6982 h 10000"/>
              <a:gd name="connsiteX3" fmla="*/ 10000 w 10000"/>
              <a:gd name="connsiteY3" fmla="*/ 5018 h 10000"/>
              <a:gd name="connsiteX4" fmla="*/ 8358 w 10000"/>
              <a:gd name="connsiteY4" fmla="*/ 3018 h 10000"/>
              <a:gd name="connsiteX5" fmla="*/ 8358 w 10000"/>
              <a:gd name="connsiteY5" fmla="*/ 0 h 10000"/>
              <a:gd name="connsiteX6" fmla="*/ 0 w 10000"/>
              <a:gd name="connsiteY6" fmla="*/ 0 h 10000"/>
              <a:gd name="connsiteX7" fmla="*/ 0 w 10000"/>
              <a:gd name="connsiteY7" fmla="*/ 10000 h 10000"/>
              <a:gd name="connsiteX8" fmla="*/ 1994 w 10000"/>
              <a:gd name="connsiteY8" fmla="*/ 10000 h 10000"/>
              <a:gd name="connsiteX9" fmla="*/ 4141 w 10000"/>
              <a:gd name="connsiteY9" fmla="*/ 8066 h 10000"/>
              <a:gd name="connsiteX10" fmla="*/ 6364 w 10000"/>
              <a:gd name="connsiteY1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364" y="10000"/>
                </a:moveTo>
                <a:lnTo>
                  <a:pt x="8358" y="10000"/>
                </a:lnTo>
                <a:lnTo>
                  <a:pt x="8358" y="6982"/>
                </a:lnTo>
                <a:cubicBezTo>
                  <a:pt x="9267" y="6982"/>
                  <a:pt x="10000" y="6105"/>
                  <a:pt x="10000" y="5018"/>
                </a:cubicBezTo>
                <a:cubicBezTo>
                  <a:pt x="10000" y="3895"/>
                  <a:pt x="9267" y="3018"/>
                  <a:pt x="8358" y="3018"/>
                </a:cubicBezTo>
                <a:lnTo>
                  <a:pt x="8358" y="0"/>
                </a:lnTo>
                <a:lnTo>
                  <a:pt x="0" y="0"/>
                </a:lnTo>
                <a:lnTo>
                  <a:pt x="0" y="10000"/>
                </a:lnTo>
                <a:lnTo>
                  <a:pt x="1994" y="10000"/>
                </a:lnTo>
                <a:cubicBezTo>
                  <a:pt x="2317" y="8947"/>
                  <a:pt x="2956" y="8066"/>
                  <a:pt x="4141" y="8066"/>
                </a:cubicBezTo>
                <a:cubicBezTo>
                  <a:pt x="5326" y="8066"/>
                  <a:pt x="6041" y="8947"/>
                  <a:pt x="6364" y="10000"/>
                </a:cubicBezTo>
                <a:close/>
              </a:path>
            </a:pathLst>
          </a:custGeom>
          <a:solidFill>
            <a:srgbClr val="F1CFCD"/>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dirty="0">
              <a:solidFill>
                <a:schemeClr val="lt1"/>
              </a:solidFill>
              <a:sym typeface="+mn-lt"/>
            </a:endParaRPr>
          </a:p>
        </p:txBody>
      </p:sp>
      <p:sp>
        <p:nvSpPr>
          <p:cNvPr id="25" name="PA_淘宝店chenying0907 39"/>
          <p:cNvSpPr>
            <a:spLocks noChangeArrowheads="1"/>
          </p:cNvSpPr>
          <p:nvPr>
            <p:custDataLst>
              <p:tags r:id="rId5"/>
            </p:custDataLst>
          </p:nvPr>
        </p:nvSpPr>
        <p:spPr bwMode="auto">
          <a:xfrm>
            <a:off x="6388770" y="2087298"/>
            <a:ext cx="2344409" cy="82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ts val="3200"/>
              </a:lnSpc>
              <a:buFont typeface="Arial" charset="0"/>
              <a:buNone/>
            </a:pPr>
            <a:r>
              <a:rPr lang="en-US" altLang="zh-CN" sz="3200" b="1" dirty="0" smtClean="0">
                <a:solidFill>
                  <a:srgbClr val="755963"/>
                </a:solidFill>
                <a:effectLst>
                  <a:outerShdw blurRad="38100" dist="38100" dir="2700000" algn="tl">
                    <a:srgbClr val="000000">
                      <a:alpha val="43137"/>
                    </a:srgbClr>
                  </a:outerShdw>
                </a:effectLst>
                <a:cs typeface="+mn-ea"/>
                <a:sym typeface="+mn-lt"/>
              </a:rPr>
              <a:t>Similes &amp; metaphors</a:t>
            </a:r>
            <a:endParaRPr lang="zh-CN" altLang="en-US" sz="3200" dirty="0">
              <a:solidFill>
                <a:schemeClr val="bg1">
                  <a:lumMod val="50000"/>
                </a:schemeClr>
              </a:solidFill>
              <a:effectLst>
                <a:outerShdw blurRad="38100" dist="38100" dir="2700000" algn="tl">
                  <a:srgbClr val="000000">
                    <a:alpha val="43137"/>
                  </a:srgbClr>
                </a:outerShdw>
              </a:effectLst>
              <a:cs typeface="+mn-ea"/>
              <a:sym typeface="+mn-lt"/>
            </a:endParaRPr>
          </a:p>
        </p:txBody>
      </p:sp>
      <p:sp>
        <p:nvSpPr>
          <p:cNvPr id="26" name="PA_淘宝店chenying0907 39"/>
          <p:cNvSpPr>
            <a:spLocks noChangeArrowheads="1"/>
          </p:cNvSpPr>
          <p:nvPr>
            <p:custDataLst>
              <p:tags r:id="rId6"/>
            </p:custDataLst>
          </p:nvPr>
        </p:nvSpPr>
        <p:spPr bwMode="auto">
          <a:xfrm>
            <a:off x="9266273" y="2179961"/>
            <a:ext cx="199440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20000"/>
              </a:lnSpc>
              <a:buFont typeface="Arial" charset="0"/>
              <a:buNone/>
            </a:pPr>
            <a:r>
              <a:rPr lang="en-US" altLang="zh-CN" sz="3200" b="1" dirty="0">
                <a:solidFill>
                  <a:srgbClr val="755963"/>
                </a:solidFill>
                <a:effectLst>
                  <a:outerShdw blurRad="38100" dist="38100" dir="2700000" algn="tl">
                    <a:srgbClr val="000000">
                      <a:alpha val="43137"/>
                    </a:srgbClr>
                  </a:outerShdw>
                </a:effectLst>
                <a:cs typeface="+mn-ea"/>
                <a:sym typeface="+mn-lt"/>
              </a:rPr>
              <a:t>Parallelism</a:t>
            </a:r>
            <a:endParaRPr lang="zh-CN" altLang="en-US" sz="3200" b="1" dirty="0">
              <a:solidFill>
                <a:srgbClr val="755963"/>
              </a:solidFill>
              <a:effectLst>
                <a:outerShdw blurRad="38100" dist="38100" dir="2700000" algn="tl">
                  <a:srgbClr val="000000">
                    <a:alpha val="43137"/>
                  </a:srgbClr>
                </a:outerShdw>
              </a:effectLst>
              <a:cs typeface="+mn-ea"/>
              <a:sym typeface="+mn-lt"/>
            </a:endParaRPr>
          </a:p>
        </p:txBody>
      </p:sp>
      <p:sp>
        <p:nvSpPr>
          <p:cNvPr id="27" name="PA_淘宝店chenying0907 39"/>
          <p:cNvSpPr>
            <a:spLocks noChangeArrowheads="1"/>
          </p:cNvSpPr>
          <p:nvPr>
            <p:custDataLst>
              <p:tags r:id="rId7"/>
            </p:custDataLst>
          </p:nvPr>
        </p:nvSpPr>
        <p:spPr bwMode="auto">
          <a:xfrm>
            <a:off x="6393180" y="4489268"/>
            <a:ext cx="2005315" cy="82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ts val="3200"/>
              </a:lnSpc>
              <a:buFont typeface="Arial" charset="0"/>
              <a:buNone/>
            </a:pPr>
            <a:r>
              <a:rPr lang="en-US" altLang="zh-CN" sz="3200" b="1" dirty="0" smtClean="0">
                <a:solidFill>
                  <a:schemeClr val="bg1"/>
                </a:solidFill>
                <a:effectLst>
                  <a:outerShdw blurRad="38100" dist="38100" dir="2700000" algn="tl">
                    <a:srgbClr val="000000">
                      <a:alpha val="43137"/>
                    </a:srgbClr>
                  </a:outerShdw>
                </a:effectLst>
                <a:cs typeface="+mn-ea"/>
                <a:sym typeface="+mn-lt"/>
              </a:rPr>
              <a:t>Sensory language</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sp>
        <p:nvSpPr>
          <p:cNvPr id="28" name="PA_淘宝店chenying0907 39"/>
          <p:cNvSpPr>
            <a:spLocks noChangeArrowheads="1"/>
          </p:cNvSpPr>
          <p:nvPr>
            <p:custDataLst>
              <p:tags r:id="rId8"/>
            </p:custDataLst>
          </p:nvPr>
        </p:nvSpPr>
        <p:spPr bwMode="auto">
          <a:xfrm>
            <a:off x="8752210" y="4687722"/>
            <a:ext cx="2473295" cy="53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20000"/>
              </a:lnSpc>
              <a:buFont typeface="Arial" charset="0"/>
              <a:buNone/>
            </a:pPr>
            <a:r>
              <a:rPr lang="en-US" altLang="zh-CN" sz="3100" b="1" dirty="0" smtClean="0">
                <a:solidFill>
                  <a:schemeClr val="bg1"/>
                </a:solidFill>
                <a:effectLst>
                  <a:outerShdw blurRad="38100" dist="38100" dir="2700000" algn="tl">
                    <a:srgbClr val="000000">
                      <a:alpha val="43137"/>
                    </a:srgbClr>
                  </a:outerShdw>
                </a:effectLst>
                <a:cs typeface="+mn-ea"/>
                <a:sym typeface="+mn-lt"/>
              </a:rPr>
              <a:t>Personification</a:t>
            </a:r>
            <a:endParaRPr lang="zh-CN" altLang="en-US" sz="3100" dirty="0">
              <a:solidFill>
                <a:schemeClr val="bg1"/>
              </a:solidFill>
              <a:effectLst>
                <a:outerShdw blurRad="38100" dist="38100" dir="2700000" algn="tl">
                  <a:srgbClr val="000000">
                    <a:alpha val="43137"/>
                  </a:srgbClr>
                </a:outerShdw>
              </a:effectLst>
              <a:cs typeface="+mn-ea"/>
              <a:sym typeface="+mn-lt"/>
            </a:endParaRPr>
          </a:p>
        </p:txBody>
      </p:sp>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31</a:t>
            </a:fld>
            <a:endParaRPr lang="zh-HK" altLang="en-US">
              <a:solidFill>
                <a:schemeClr val="tx1"/>
              </a:solidFill>
            </a:endParaRPr>
          </a:p>
        </p:txBody>
      </p:sp>
    </p:spTree>
    <p:extLst>
      <p:ext uri="{BB962C8B-B14F-4D97-AF65-F5344CB8AC3E}">
        <p14:creationId xmlns:p14="http://schemas.microsoft.com/office/powerpoint/2010/main" val="16590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56993" y="738231"/>
            <a:ext cx="3843293" cy="1719744"/>
          </a:xfrm>
        </p:spPr>
        <p:txBody>
          <a:bodyPr>
            <a:normAutofit/>
          </a:bodyPr>
          <a:lstStyle/>
          <a:p>
            <a:pPr marL="533400" indent="-533400" algn="just" defTabSz="984250">
              <a:lnSpc>
                <a:spcPts val="3000"/>
              </a:lnSpc>
              <a:spcBef>
                <a:spcPts val="0"/>
              </a:spcBef>
              <a:buFont typeface="Webdings" panose="05030102010509060703" pitchFamily="18" charset="2"/>
              <a:buChar char="Y"/>
              <a:tabLst>
                <a:tab pos="457200" algn="l"/>
                <a:tab pos="720725" algn="l"/>
                <a:tab pos="1073150" algn="l"/>
                <a:tab pos="1881188" algn="l"/>
              </a:tabLst>
            </a:pPr>
            <a:r>
              <a:rPr lang="en-GB" altLang="zh-HK" dirty="0" smtClean="0">
                <a:solidFill>
                  <a:srgbClr val="756359"/>
                </a:solidFill>
                <a:latin typeface="+mj-lt"/>
              </a:rPr>
              <a:t>Comparing one thing to another using </a:t>
            </a:r>
            <a:r>
              <a:rPr lang="en-GB" altLang="zh-HK" b="1" u="sng" dirty="0" smtClean="0">
                <a:solidFill>
                  <a:srgbClr val="756359"/>
                </a:solidFill>
                <a:latin typeface="+mj-lt"/>
              </a:rPr>
              <a:t>‘like’</a:t>
            </a:r>
            <a:r>
              <a:rPr lang="en-GB" altLang="zh-HK" b="1" dirty="0" smtClean="0">
                <a:solidFill>
                  <a:srgbClr val="756359"/>
                </a:solidFill>
                <a:latin typeface="+mj-lt"/>
              </a:rPr>
              <a:t> </a:t>
            </a:r>
            <a:r>
              <a:rPr lang="en-GB" altLang="zh-HK" dirty="0" smtClean="0">
                <a:solidFill>
                  <a:srgbClr val="756359"/>
                </a:solidFill>
                <a:latin typeface="+mj-lt"/>
              </a:rPr>
              <a:t>or </a:t>
            </a:r>
            <a:r>
              <a:rPr lang="en-GB" altLang="zh-HK" b="1" u="sng" dirty="0" smtClean="0">
                <a:solidFill>
                  <a:srgbClr val="756359"/>
                </a:solidFill>
                <a:latin typeface="+mj-lt"/>
              </a:rPr>
              <a:t>‘as’</a:t>
            </a:r>
            <a:r>
              <a:rPr lang="en-GB" altLang="zh-HK" dirty="0" smtClean="0">
                <a:solidFill>
                  <a:srgbClr val="756359"/>
                </a:solidFill>
                <a:latin typeface="+mj-lt"/>
              </a:rPr>
              <a:t> explicitly.</a:t>
            </a:r>
            <a:endParaRPr lang="en-US" altLang="zh-HK" sz="100" dirty="0" smtClean="0">
              <a:solidFill>
                <a:srgbClr val="756359"/>
              </a:solidFill>
              <a:latin typeface="+mj-lt"/>
            </a:endParaRPr>
          </a:p>
        </p:txBody>
      </p:sp>
      <p:sp>
        <p:nvSpPr>
          <p:cNvPr id="24" name="PA_任意多边形 25"/>
          <p:cNvSpPr>
            <a:spLocks/>
          </p:cNvSpPr>
          <p:nvPr>
            <p:custDataLst>
              <p:tags r:id="rId1"/>
            </p:custDataLst>
          </p:nvPr>
        </p:nvSpPr>
        <p:spPr bwMode="auto">
          <a:xfrm>
            <a:off x="608660" y="565706"/>
            <a:ext cx="2808000" cy="2340000"/>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 name="connsiteX0" fmla="*/ 6364 w 10000"/>
              <a:gd name="connsiteY0" fmla="*/ 10000 h 10000"/>
              <a:gd name="connsiteX1" fmla="*/ 8358 w 10000"/>
              <a:gd name="connsiteY1" fmla="*/ 10000 h 10000"/>
              <a:gd name="connsiteX2" fmla="*/ 8358 w 10000"/>
              <a:gd name="connsiteY2" fmla="*/ 6982 h 10000"/>
              <a:gd name="connsiteX3" fmla="*/ 10000 w 10000"/>
              <a:gd name="connsiteY3" fmla="*/ 5018 h 10000"/>
              <a:gd name="connsiteX4" fmla="*/ 8358 w 10000"/>
              <a:gd name="connsiteY4" fmla="*/ 3018 h 10000"/>
              <a:gd name="connsiteX5" fmla="*/ 8358 w 10000"/>
              <a:gd name="connsiteY5" fmla="*/ 0 h 10000"/>
              <a:gd name="connsiteX6" fmla="*/ 0 w 10000"/>
              <a:gd name="connsiteY6" fmla="*/ 0 h 10000"/>
              <a:gd name="connsiteX7" fmla="*/ 0 w 10000"/>
              <a:gd name="connsiteY7" fmla="*/ 10000 h 10000"/>
              <a:gd name="connsiteX8" fmla="*/ 1994 w 10000"/>
              <a:gd name="connsiteY8" fmla="*/ 10000 h 10000"/>
              <a:gd name="connsiteX9" fmla="*/ 4164 w 10000"/>
              <a:gd name="connsiteY9" fmla="*/ 8175 h 10000"/>
              <a:gd name="connsiteX10" fmla="*/ 6364 w 10000"/>
              <a:gd name="connsiteY10" fmla="*/ 10000 h 10000"/>
              <a:gd name="connsiteX0" fmla="*/ 6364 w 10000"/>
              <a:gd name="connsiteY0" fmla="*/ 10000 h 10000"/>
              <a:gd name="connsiteX1" fmla="*/ 8358 w 10000"/>
              <a:gd name="connsiteY1" fmla="*/ 10000 h 10000"/>
              <a:gd name="connsiteX2" fmla="*/ 8358 w 10000"/>
              <a:gd name="connsiteY2" fmla="*/ 6982 h 10000"/>
              <a:gd name="connsiteX3" fmla="*/ 10000 w 10000"/>
              <a:gd name="connsiteY3" fmla="*/ 5018 h 10000"/>
              <a:gd name="connsiteX4" fmla="*/ 8358 w 10000"/>
              <a:gd name="connsiteY4" fmla="*/ 3018 h 10000"/>
              <a:gd name="connsiteX5" fmla="*/ 8358 w 10000"/>
              <a:gd name="connsiteY5" fmla="*/ 0 h 10000"/>
              <a:gd name="connsiteX6" fmla="*/ 0 w 10000"/>
              <a:gd name="connsiteY6" fmla="*/ 0 h 10000"/>
              <a:gd name="connsiteX7" fmla="*/ 0 w 10000"/>
              <a:gd name="connsiteY7" fmla="*/ 10000 h 10000"/>
              <a:gd name="connsiteX8" fmla="*/ 1994 w 10000"/>
              <a:gd name="connsiteY8" fmla="*/ 10000 h 10000"/>
              <a:gd name="connsiteX9" fmla="*/ 4141 w 10000"/>
              <a:gd name="connsiteY9" fmla="*/ 8066 h 10000"/>
              <a:gd name="connsiteX10" fmla="*/ 6364 w 10000"/>
              <a:gd name="connsiteY1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364" y="10000"/>
                </a:moveTo>
                <a:lnTo>
                  <a:pt x="8358" y="10000"/>
                </a:lnTo>
                <a:lnTo>
                  <a:pt x="8358" y="6982"/>
                </a:lnTo>
                <a:cubicBezTo>
                  <a:pt x="9267" y="6982"/>
                  <a:pt x="10000" y="6105"/>
                  <a:pt x="10000" y="5018"/>
                </a:cubicBezTo>
                <a:cubicBezTo>
                  <a:pt x="10000" y="3895"/>
                  <a:pt x="9267" y="3018"/>
                  <a:pt x="8358" y="3018"/>
                </a:cubicBezTo>
                <a:lnTo>
                  <a:pt x="8358" y="0"/>
                </a:lnTo>
                <a:lnTo>
                  <a:pt x="0" y="0"/>
                </a:lnTo>
                <a:lnTo>
                  <a:pt x="0" y="10000"/>
                </a:lnTo>
                <a:lnTo>
                  <a:pt x="1994" y="10000"/>
                </a:lnTo>
                <a:cubicBezTo>
                  <a:pt x="2317" y="8947"/>
                  <a:pt x="2956" y="8066"/>
                  <a:pt x="4141" y="8066"/>
                </a:cubicBezTo>
                <a:cubicBezTo>
                  <a:pt x="5326" y="8066"/>
                  <a:pt x="6041" y="8947"/>
                  <a:pt x="6364" y="10000"/>
                </a:cubicBezTo>
                <a:close/>
              </a:path>
            </a:pathLst>
          </a:custGeom>
          <a:solidFill>
            <a:srgbClr val="F1CFCD"/>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dirty="0">
              <a:solidFill>
                <a:schemeClr val="lt1"/>
              </a:solidFill>
              <a:sym typeface="+mn-lt"/>
            </a:endParaRPr>
          </a:p>
        </p:txBody>
      </p:sp>
      <p:sp>
        <p:nvSpPr>
          <p:cNvPr id="25" name="PA_淘宝店chenying0907 39"/>
          <p:cNvSpPr>
            <a:spLocks noChangeArrowheads="1"/>
          </p:cNvSpPr>
          <p:nvPr>
            <p:custDataLst>
              <p:tags r:id="rId2"/>
            </p:custDataLst>
          </p:nvPr>
        </p:nvSpPr>
        <p:spPr bwMode="auto">
          <a:xfrm>
            <a:off x="582755" y="1525060"/>
            <a:ext cx="2314289" cy="41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ts val="3200"/>
              </a:lnSpc>
            </a:pPr>
            <a:r>
              <a:rPr lang="en-US" altLang="zh-CN" sz="3200" b="1" dirty="0" smtClean="0">
                <a:solidFill>
                  <a:srgbClr val="755963"/>
                </a:solidFill>
                <a:effectLst>
                  <a:outerShdw blurRad="38100" dist="38100" dir="2700000" algn="tl">
                    <a:srgbClr val="000000">
                      <a:alpha val="43137"/>
                    </a:srgbClr>
                  </a:outerShdw>
                </a:effectLst>
                <a:cs typeface="+mn-ea"/>
                <a:sym typeface="+mn-lt"/>
              </a:rPr>
              <a:t>Similes</a:t>
            </a:r>
            <a:endParaRPr lang="zh-CN" altLang="en-US" sz="3200" dirty="0">
              <a:solidFill>
                <a:schemeClr val="bg1"/>
              </a:solidFill>
              <a:cs typeface="+mn-ea"/>
              <a:sym typeface="+mn-lt"/>
            </a:endParaRPr>
          </a:p>
        </p:txBody>
      </p:sp>
      <p:sp>
        <p:nvSpPr>
          <p:cNvPr id="32" name="內容版面配置區 2"/>
          <p:cNvSpPr txBox="1">
            <a:spLocks/>
          </p:cNvSpPr>
          <p:nvPr/>
        </p:nvSpPr>
        <p:spPr>
          <a:xfrm>
            <a:off x="7317280" y="1280330"/>
            <a:ext cx="4242420" cy="8660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536575" indent="-536575" algn="just" defTabSz="984250">
              <a:lnSpc>
                <a:spcPts val="3000"/>
              </a:lnSpc>
              <a:spcBef>
                <a:spcPts val="0"/>
              </a:spcBef>
              <a:buFont typeface="Webdings" panose="05030102010509060703" pitchFamily="18" charset="2"/>
              <a:buChar char="Y"/>
              <a:tabLst>
                <a:tab pos="536575" algn="l"/>
                <a:tab pos="720725" algn="l"/>
                <a:tab pos="1073150" algn="l"/>
                <a:tab pos="1881188" algn="l"/>
              </a:tabLst>
            </a:pPr>
            <a:r>
              <a:rPr lang="en-US" altLang="zh-HK" dirty="0" err="1" smtClean="0">
                <a:solidFill>
                  <a:srgbClr val="756359"/>
                </a:solidFill>
                <a:latin typeface="+mj-lt"/>
              </a:rPr>
              <a:t>visualising</a:t>
            </a:r>
            <a:r>
              <a:rPr lang="en-US" altLang="zh-HK" dirty="0" smtClean="0">
                <a:solidFill>
                  <a:srgbClr val="756359"/>
                </a:solidFill>
                <a:latin typeface="+mj-lt"/>
              </a:rPr>
              <a:t> </a:t>
            </a:r>
            <a:r>
              <a:rPr lang="en-US" altLang="zh-HK" dirty="0">
                <a:solidFill>
                  <a:srgbClr val="756359"/>
                </a:solidFill>
                <a:latin typeface="+mj-lt"/>
              </a:rPr>
              <a:t>abstract </a:t>
            </a:r>
            <a:r>
              <a:rPr lang="en-US" altLang="zh-HK" dirty="0" smtClean="0">
                <a:solidFill>
                  <a:srgbClr val="756359"/>
                </a:solidFill>
                <a:latin typeface="+mj-lt"/>
              </a:rPr>
              <a:t>ideas</a:t>
            </a:r>
          </a:p>
          <a:p>
            <a:pPr marL="536575" indent="-536575" defTabSz="984250">
              <a:lnSpc>
                <a:spcPts val="3000"/>
              </a:lnSpc>
              <a:spcBef>
                <a:spcPts val="0"/>
              </a:spcBef>
              <a:buFont typeface="Webdings" panose="05030102010509060703" pitchFamily="18" charset="2"/>
              <a:buChar char="Y"/>
              <a:tabLst>
                <a:tab pos="536575" algn="l"/>
                <a:tab pos="720725" algn="l"/>
                <a:tab pos="1073150" algn="l"/>
                <a:tab pos="1881188" algn="l"/>
              </a:tabLst>
            </a:pPr>
            <a:r>
              <a:rPr lang="en-US" altLang="zh-HK" dirty="0" smtClean="0">
                <a:solidFill>
                  <a:srgbClr val="756359"/>
                </a:solidFill>
                <a:latin typeface="+mj-lt"/>
              </a:rPr>
              <a:t>creating </a:t>
            </a:r>
            <a:r>
              <a:rPr lang="en-US" altLang="zh-HK" dirty="0">
                <a:solidFill>
                  <a:srgbClr val="756359"/>
                </a:solidFill>
                <a:latin typeface="+mj-lt"/>
              </a:rPr>
              <a:t>a memorable impression</a:t>
            </a:r>
          </a:p>
        </p:txBody>
      </p:sp>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32</a:t>
            </a:fld>
            <a:endParaRPr lang="zh-HK" altLang="en-US">
              <a:solidFill>
                <a:schemeClr val="tx1"/>
              </a:solidFill>
            </a:endParaRPr>
          </a:p>
        </p:txBody>
      </p:sp>
      <p:graphicFrame>
        <p:nvGraphicFramePr>
          <p:cNvPr id="15" name="表格 14"/>
          <p:cNvGraphicFramePr>
            <a:graphicFrameLocks noGrp="1"/>
          </p:cNvGraphicFramePr>
          <p:nvPr>
            <p:extLst>
              <p:ext uri="{D42A27DB-BD31-4B8C-83A1-F6EECF244321}">
                <p14:modId xmlns:p14="http://schemas.microsoft.com/office/powerpoint/2010/main" val="3025892105"/>
              </p:ext>
            </p:extLst>
          </p:nvPr>
        </p:nvGraphicFramePr>
        <p:xfrm>
          <a:off x="599135" y="3678871"/>
          <a:ext cx="5425966" cy="2088000"/>
        </p:xfrm>
        <a:graphic>
          <a:graphicData uri="http://schemas.openxmlformats.org/drawingml/2006/table">
            <a:tbl>
              <a:tblPr firstRow="1" firstCol="1" bandRow="1">
                <a:tableStyleId>{5202B0CA-FC54-4496-8BCA-5EF66A818D29}</a:tableStyleId>
              </a:tblPr>
              <a:tblGrid>
                <a:gridCol w="1105966">
                  <a:extLst>
                    <a:ext uri="{9D8B030D-6E8A-4147-A177-3AD203B41FA5}">
                      <a16:colId xmlns:a16="http://schemas.microsoft.com/office/drawing/2014/main" val="2385533360"/>
                    </a:ext>
                  </a:extLst>
                </a:gridCol>
                <a:gridCol w="4320000">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CC">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新細明體" panose="02020500000000000000" pitchFamily="18" charset="-120"/>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Our Country</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CC">
                        <a:alpha val="80000"/>
                      </a:srgb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alpha val="80000"/>
                      </a:schemeClr>
                    </a:solid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altLang="zh-HK" sz="1800" b="0" i="0" kern="1200" dirty="0" smtClean="0">
                          <a:solidFill>
                            <a:srgbClr val="756359"/>
                          </a:solidFill>
                          <a:latin typeface="+mj-lt"/>
                          <a:ea typeface="+mn-ea"/>
                          <a:cs typeface="+mn-cs"/>
                        </a:rPr>
                        <a:t>Dear Motherland</a:t>
                      </a:r>
                      <a:endParaRPr lang="zh-TW" altLang="zh-HK" sz="1800" b="0" i="0" kern="1200" dirty="0">
                        <a:solidFill>
                          <a:srgbClr val="756359"/>
                        </a:solidFill>
                        <a:effectLst/>
                        <a:latin typeface="+mj-lt"/>
                        <a:ea typeface="+mn-ea"/>
                        <a:cs typeface="Times New Roman" panose="02020603050405020304" pitchFamily="18" charset="0"/>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1368000">
                <a:tc>
                  <a:txBody>
                    <a:bodyPr/>
                    <a:lstStyle/>
                    <a:p>
                      <a:pPr marL="0" algn="ctr" defTabSz="914400" rtl="0" eaLnBrk="1" latinLnBrk="0" hangingPunct="1">
                        <a:lnSpc>
                          <a:spcPct val="125000"/>
                        </a:lnSpc>
                        <a:spcAft>
                          <a:spcPts val="0"/>
                        </a:spcAft>
                      </a:pPr>
                      <a:r>
                        <a:rPr lang="en-US" sz="1800" b="1" kern="1200" dirty="0" smtClean="0">
                          <a:solidFill>
                            <a:srgbClr val="756359"/>
                          </a:solidFill>
                          <a:effectLst/>
                          <a:latin typeface="+mj-lt"/>
                          <a:ea typeface="+mn-ea"/>
                          <a:cs typeface="+mn-cs"/>
                        </a:rPr>
                        <a:t>Example:</a:t>
                      </a:r>
                      <a:endParaRPr lang="zh-TW" sz="1800" b="1" kern="1200" dirty="0">
                        <a:solidFill>
                          <a:srgbClr val="756359"/>
                        </a:solidFill>
                        <a:effectLst/>
                        <a:latin typeface="+mj-lt"/>
                        <a:ea typeface="+mn-ea"/>
                        <a:cs typeface="+mn-cs"/>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CC">
                        <a:alpha val="80000"/>
                      </a:srgbClr>
                    </a:solidFill>
                  </a:tcPr>
                </a:tc>
                <a:tc>
                  <a:txBody>
                    <a:bodyPr/>
                    <a:lstStyle/>
                    <a:p>
                      <a:pPr algn="just">
                        <a:lnSpc>
                          <a:spcPct val="100000"/>
                        </a:lnSpc>
                      </a:pPr>
                      <a:r>
                        <a:rPr lang="en-US" altLang="zh-HK" sz="1800" b="1" i="1" u="sng" kern="1200" dirty="0" smtClean="0">
                          <a:solidFill>
                            <a:srgbClr val="756359"/>
                          </a:solidFill>
                          <a:latin typeface="+mj-lt"/>
                          <a:ea typeface="+mn-ea"/>
                          <a:cs typeface="+mn-cs"/>
                        </a:rPr>
                        <a:t>You are like a majestic </a:t>
                      </a:r>
                      <a:r>
                        <a:rPr lang="en-US" altLang="zh-HK" sz="1800" b="1" i="1" u="sng" kern="1200" baseline="0" dirty="0" smtClean="0">
                          <a:solidFill>
                            <a:srgbClr val="756359"/>
                          </a:solidFill>
                          <a:latin typeface="+mj-lt"/>
                          <a:ea typeface="+mn-ea"/>
                          <a:cs typeface="+mn-cs"/>
                        </a:rPr>
                        <a:t>dragon </a:t>
                      </a:r>
                      <a:r>
                        <a:rPr lang="en-US" altLang="zh-HK" sz="1800" b="1" i="1" u="sng" kern="1200" dirty="0" smtClean="0">
                          <a:solidFill>
                            <a:srgbClr val="756359"/>
                          </a:solidFill>
                          <a:latin typeface="+mj-lt"/>
                          <a:ea typeface="+mn-ea"/>
                          <a:cs typeface="+mn-cs"/>
                        </a:rPr>
                        <a:t>soaring</a:t>
                      </a:r>
                      <a:r>
                        <a:rPr lang="en-US" altLang="zh-HK" sz="1800" b="1" i="1" u="sng" kern="1200" baseline="0" dirty="0" smtClean="0">
                          <a:solidFill>
                            <a:srgbClr val="756359"/>
                          </a:solidFill>
                          <a:latin typeface="+mj-lt"/>
                          <a:ea typeface="+mn-ea"/>
                          <a:cs typeface="+mn-cs"/>
                        </a:rPr>
                        <a:t> through the sky.</a:t>
                      </a:r>
                      <a:r>
                        <a:rPr lang="en-US" altLang="zh-HK" sz="1800" i="1" kern="1200" dirty="0" smtClean="0">
                          <a:solidFill>
                            <a:srgbClr val="756359"/>
                          </a:solidFill>
                          <a:latin typeface="+mj-lt"/>
                          <a:ea typeface="+mn-ea"/>
                          <a:cs typeface="+mn-cs"/>
                        </a:rPr>
                        <a:t> You continue</a:t>
                      </a:r>
                      <a:r>
                        <a:rPr lang="en-US" altLang="zh-HK" sz="1800" i="1" kern="1200" baseline="0" dirty="0" smtClean="0">
                          <a:solidFill>
                            <a:srgbClr val="756359"/>
                          </a:solidFill>
                          <a:latin typeface="+mj-lt"/>
                          <a:ea typeface="+mn-ea"/>
                          <a:cs typeface="+mn-cs"/>
                        </a:rPr>
                        <a:t> to bring us to new heights in the pursuit of better livelihood and prosperity. I cannot thank you enough.</a:t>
                      </a:r>
                      <a:endParaRPr lang="en-US" altLang="zh-HK" sz="1800" i="1" kern="1200" dirty="0">
                        <a:solidFill>
                          <a:srgbClr val="756359"/>
                        </a:solidFill>
                        <a:latin typeface="+mj-lt"/>
                        <a:ea typeface="+mn-ea"/>
                        <a:cs typeface="+mn-cs"/>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CC">
                        <a:alpha val="80000"/>
                      </a:srgbClr>
                    </a:solidFill>
                  </a:tcPr>
                </a:tc>
                <a:extLst>
                  <a:ext uri="{0D108BD9-81ED-4DB2-BD59-A6C34878D82A}">
                    <a16:rowId xmlns:a16="http://schemas.microsoft.com/office/drawing/2014/main" val="1224830605"/>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1796196694"/>
              </p:ext>
            </p:extLst>
          </p:nvPr>
        </p:nvGraphicFramePr>
        <p:xfrm>
          <a:off x="6191499" y="2650049"/>
          <a:ext cx="5368201" cy="2160000"/>
        </p:xfrm>
        <a:graphic>
          <a:graphicData uri="http://schemas.openxmlformats.org/drawingml/2006/table">
            <a:tbl>
              <a:tblPr firstRow="1" firstCol="1" bandRow="1">
                <a:tableStyleId>{5202B0CA-FC54-4496-8BCA-5EF66A818D29}</a:tableStyleId>
              </a:tblPr>
              <a:tblGrid>
                <a:gridCol w="1048201">
                  <a:extLst>
                    <a:ext uri="{9D8B030D-6E8A-4147-A177-3AD203B41FA5}">
                      <a16:colId xmlns:a16="http://schemas.microsoft.com/office/drawing/2014/main" val="2385533360"/>
                    </a:ext>
                  </a:extLst>
                </a:gridCol>
                <a:gridCol w="4320000">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Love the Community</a:t>
                      </a:r>
                      <a:endParaRPr kumimoji="0" lang="zh-TW" altLang="zh-HK" sz="1800" b="0"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alpha val="80000"/>
                      </a:scheme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80000"/>
                      </a:schemeClr>
                    </a:solidFill>
                  </a:tcPr>
                </a:tc>
                <a:tc>
                  <a:txBody>
                    <a:bodyPr/>
                    <a:lstStyle/>
                    <a:p>
                      <a:pPr marL="0" lvl="1" algn="ctr">
                        <a:lnSpc>
                          <a:spcPct val="100000"/>
                        </a:lnSpc>
                      </a:pPr>
                      <a:r>
                        <a:rPr lang="en-US" altLang="zh-HK" sz="1800" i="0" kern="1200" dirty="0" smtClean="0">
                          <a:solidFill>
                            <a:srgbClr val="756359"/>
                          </a:solidFill>
                          <a:latin typeface="+mj-lt"/>
                          <a:ea typeface="+mn-ea"/>
                          <a:cs typeface="+mn-cs"/>
                        </a:rPr>
                        <a:t>Dear respected street cleaners</a:t>
                      </a:r>
                      <a:endParaRPr lang="zh-HK" altLang="en-US" sz="1800" i="0" kern="1200" dirty="0">
                        <a:solidFill>
                          <a:srgbClr val="756359"/>
                        </a:solidFill>
                        <a:latin typeface="+mj-lt"/>
                        <a:ea typeface="+mn-ea"/>
                        <a:cs typeface="+mn-cs"/>
                      </a:endParaRPr>
                    </a:p>
                  </a:txBody>
                  <a:tcPr marL="35210" marR="3521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1440000">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alpha val="80000"/>
                      </a:schemeClr>
                    </a:solidFill>
                  </a:tcPr>
                </a:tc>
                <a:tc>
                  <a:txBody>
                    <a:bodyPr/>
                    <a:lstStyle/>
                    <a:p>
                      <a:pPr marL="0" lvl="1" algn="just">
                        <a:lnSpc>
                          <a:spcPct val="100000"/>
                        </a:lnSpc>
                      </a:pPr>
                      <a:r>
                        <a:rPr lang="en-US" altLang="zh-HK" sz="1800" b="1" i="1" u="sng" kern="1200" dirty="0" smtClean="0">
                          <a:solidFill>
                            <a:srgbClr val="756359"/>
                          </a:solidFill>
                          <a:latin typeface="+mj-lt"/>
                          <a:ea typeface="+mn-ea"/>
                          <a:cs typeface="+mn-cs"/>
                        </a:rPr>
                        <a:t>You are as important as machine parts in a sophisticated engine.</a:t>
                      </a:r>
                      <a:r>
                        <a:rPr lang="en-US" altLang="zh-HK" sz="1800" b="1" i="1" kern="1200" dirty="0" smtClean="0">
                          <a:solidFill>
                            <a:srgbClr val="756359"/>
                          </a:solidFill>
                          <a:latin typeface="+mj-lt"/>
                          <a:ea typeface="+mn-ea"/>
                          <a:cs typeface="+mn-cs"/>
                        </a:rPr>
                        <a:t> </a:t>
                      </a:r>
                      <a:r>
                        <a:rPr lang="en-US" altLang="zh-HK" sz="1800" i="1" kern="1200" dirty="0" smtClean="0">
                          <a:solidFill>
                            <a:srgbClr val="756359"/>
                          </a:solidFill>
                          <a:latin typeface="+mj-lt"/>
                          <a:ea typeface="+mn-ea"/>
                          <a:cs typeface="+mn-cs"/>
                        </a:rPr>
                        <a:t>Without anyone of you keeping our community clean and tidy, we would not have a comfortable and hygienic neighbourhood.</a:t>
                      </a:r>
                      <a:endParaRPr lang="zh-HK" altLang="en-US" sz="1800" i="1" kern="1200" dirty="0">
                        <a:solidFill>
                          <a:srgbClr val="756359"/>
                        </a:solidFill>
                        <a:latin typeface="+mj-lt"/>
                        <a:ea typeface="+mn-ea"/>
                        <a:cs typeface="+mn-cs"/>
                      </a:endParaRPr>
                    </a:p>
                  </a:txBody>
                  <a:tcPr marL="35210" marR="3521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alpha val="80000"/>
                      </a:schemeClr>
                    </a:solidFill>
                  </a:tcPr>
                </a:tc>
                <a:extLst>
                  <a:ext uri="{0D108BD9-81ED-4DB2-BD59-A6C34878D82A}">
                    <a16:rowId xmlns:a16="http://schemas.microsoft.com/office/drawing/2014/main" val="1224830605"/>
                  </a:ext>
                </a:extLst>
              </a:tr>
            </a:tbl>
          </a:graphicData>
        </a:graphic>
      </p:graphicFrame>
      <p:pic>
        <p:nvPicPr>
          <p:cNvPr id="13" name="圖片 12"/>
          <p:cNvPicPr>
            <a:picLocks noChangeAspect="1"/>
          </p:cNvPicPr>
          <p:nvPr/>
        </p:nvPicPr>
        <p:blipFill rotWithShape="1">
          <a:blip r:embed="rId4" cstate="print">
            <a:extLst>
              <a:ext uri="{28A0092B-C50C-407E-A947-70E740481C1C}">
                <a14:useLocalDpi xmlns:a14="http://schemas.microsoft.com/office/drawing/2010/main" val="0"/>
              </a:ext>
            </a:extLst>
          </a:blip>
          <a:srcRect l="34868" t="35416" r="32206" b="28611"/>
          <a:stretch/>
        </p:blipFill>
        <p:spPr>
          <a:xfrm>
            <a:off x="11036144" y="5661611"/>
            <a:ext cx="635312" cy="694086"/>
          </a:xfrm>
          <a:prstGeom prst="rect">
            <a:avLst/>
          </a:prstGeom>
        </p:spPr>
      </p:pic>
      <p:sp>
        <p:nvSpPr>
          <p:cNvPr id="17" name="文本框 16">
            <a:extLst>
              <a:ext uri="{FF2B5EF4-FFF2-40B4-BE49-F238E27FC236}">
                <a16:creationId xmlns:a16="http://schemas.microsoft.com/office/drawing/2014/main" id="{1AF9B38A-EB10-408E-8B22-E0A28B355575}"/>
              </a:ext>
            </a:extLst>
          </p:cNvPr>
          <p:cNvSpPr txBox="1"/>
          <p:nvPr/>
        </p:nvSpPr>
        <p:spPr>
          <a:xfrm>
            <a:off x="7419902" y="659096"/>
            <a:ext cx="1656000" cy="550962"/>
          </a:xfrm>
          <a:prstGeom prst="snip2DiagRect">
            <a:avLst/>
          </a:prstGeom>
          <a:gradFill flip="none" rotWithShape="1">
            <a:gsLst>
              <a:gs pos="100000">
                <a:srgbClr val="EFEBE9"/>
              </a:gs>
              <a:gs pos="0">
                <a:srgbClr val="756359"/>
              </a:gs>
              <a:gs pos="66000">
                <a:srgbClr val="B9ABA3"/>
              </a:gs>
            </a:gsLst>
            <a:lin ang="0" scaled="0"/>
            <a:tileRect/>
          </a:gradFill>
          <a:effectLst>
            <a:outerShdw blurRad="190500" dist="63500" dir="3300000" algn="ctr" rotWithShape="0">
              <a:srgbClr val="000000">
                <a:alpha val="30000"/>
              </a:srgbClr>
            </a:outerShdw>
          </a:effectLst>
        </p:spPr>
        <p:txBody>
          <a:bodyPr wrap="square" rtlCol="0">
            <a:spAutoFit/>
            <a:scene3d>
              <a:camera prst="orthographicFront"/>
              <a:lightRig rig="threePt" dir="t"/>
            </a:scene3d>
            <a:sp3d contourW="12700"/>
          </a:bodyPr>
          <a:lstStyle>
            <a:defPPr>
              <a:defRPr lang="zh-HK"/>
            </a:defPPr>
            <a:lvl2pPr marL="0" lvl="1" algn="ctr">
              <a:spcBef>
                <a:spcPts val="0"/>
              </a:spcBef>
              <a:defRPr sz="2800" b="1">
                <a:solidFill>
                  <a:schemeClr val="bg1"/>
                </a:solidFill>
                <a:effectLst>
                  <a:outerShdw blurRad="38100" dist="38100" dir="2700000" algn="tl">
                    <a:srgbClr val="000000">
                      <a:alpha val="43137"/>
                    </a:srgbClr>
                  </a:outerShdw>
                </a:effectLst>
                <a:cs typeface="Calibri Light" panose="020F0302020204030204" pitchFamily="34" charset="0"/>
              </a:defRPr>
            </a:lvl2pPr>
          </a:lstStyle>
          <a:p>
            <a:pPr lvl="1"/>
            <a:r>
              <a:rPr lang="en-US" altLang="zh-HK" sz="2400" dirty="0" smtClean="0">
                <a:sym typeface="Webdings" panose="05030102010509060703" pitchFamily="18" charset="2"/>
              </a:rPr>
              <a:t>Effects</a:t>
            </a:r>
            <a:endParaRPr lang="zh-CN" altLang="en-US" dirty="0">
              <a:sym typeface="+mn-lt"/>
            </a:endParaRPr>
          </a:p>
        </p:txBody>
      </p:sp>
    </p:spTree>
    <p:extLst>
      <p:ext uri="{BB962C8B-B14F-4D97-AF65-F5344CB8AC3E}">
        <p14:creationId xmlns:p14="http://schemas.microsoft.com/office/powerpoint/2010/main" val="547135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2490129168"/>
              </p:ext>
            </p:extLst>
          </p:nvPr>
        </p:nvGraphicFramePr>
        <p:xfrm>
          <a:off x="6191499" y="2649396"/>
          <a:ext cx="5368201" cy="2160000"/>
        </p:xfrm>
        <a:graphic>
          <a:graphicData uri="http://schemas.openxmlformats.org/drawingml/2006/table">
            <a:tbl>
              <a:tblPr firstRow="1" firstCol="1" bandRow="1">
                <a:tableStyleId>{5202B0CA-FC54-4496-8BCA-5EF66A818D29}</a:tableStyleId>
              </a:tblPr>
              <a:tblGrid>
                <a:gridCol w="1048201">
                  <a:extLst>
                    <a:ext uri="{9D8B030D-6E8A-4147-A177-3AD203B41FA5}">
                      <a16:colId xmlns:a16="http://schemas.microsoft.com/office/drawing/2014/main" val="2385533360"/>
                    </a:ext>
                  </a:extLst>
                </a:gridCol>
                <a:gridCol w="4320000">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rgbClr val="FF5050"/>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Myself</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tc>
                  <a:txBody>
                    <a:bodyPr/>
                    <a:lstStyle/>
                    <a:p>
                      <a:pPr marL="0" lvl="1" algn="ctr">
                        <a:lnSpc>
                          <a:spcPct val="100000"/>
                        </a:lnSpc>
                      </a:pPr>
                      <a:r>
                        <a:rPr lang="en-US" altLang="zh-HK" sz="1800" i="0" kern="1200" dirty="0" smtClean="0">
                          <a:solidFill>
                            <a:srgbClr val="756359"/>
                          </a:solidFill>
                          <a:latin typeface="+mj-lt"/>
                          <a:ea typeface="+mn-ea"/>
                          <a:cs typeface="+mn-cs"/>
                        </a:rPr>
                        <a:t> Dear future me</a:t>
                      </a:r>
                      <a:endParaRPr lang="zh-HK" altLang="en-US" sz="1800" i="0" kern="1200" dirty="0">
                        <a:solidFill>
                          <a:srgbClr val="756359"/>
                        </a:solidFill>
                        <a:latin typeface="+mj-lt"/>
                        <a:ea typeface="+mn-ea"/>
                        <a:cs typeface="+mn-cs"/>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1440000">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tc>
                  <a:txBody>
                    <a:bodyPr/>
                    <a:lstStyle/>
                    <a:p>
                      <a:pPr algn="just">
                        <a:lnSpc>
                          <a:spcPct val="100000"/>
                        </a:lnSpc>
                      </a:pPr>
                      <a:r>
                        <a:rPr lang="en-US" altLang="zh-HK" sz="1800" b="1" i="1" u="sng" kern="1200" dirty="0" smtClean="0">
                          <a:solidFill>
                            <a:srgbClr val="756359"/>
                          </a:solidFill>
                          <a:latin typeface="+mj-lt"/>
                          <a:ea typeface="+mn-ea"/>
                          <a:cs typeface="+mn-cs"/>
                        </a:rPr>
                        <a:t>Life is a race full of unknowns.</a:t>
                      </a:r>
                      <a:r>
                        <a:rPr lang="en-US" altLang="zh-HK" sz="1800" i="1" kern="1200" dirty="0" smtClean="0">
                          <a:solidFill>
                            <a:srgbClr val="756359"/>
                          </a:solidFill>
                          <a:latin typeface="+mj-lt"/>
                          <a:ea typeface="+mn-ea"/>
                          <a:cs typeface="+mn-cs"/>
                        </a:rPr>
                        <a:t> Some are blessings whereas others challenges. Thank you for persisting and enduring all the hardships all along. You’ve done so well. I’m so proud of you.</a:t>
                      </a:r>
                      <a:endParaRPr lang="en-US" altLang="zh-HK" sz="1800" i="1" kern="1200" dirty="0">
                        <a:solidFill>
                          <a:srgbClr val="756359"/>
                        </a:solidFill>
                        <a:latin typeface="+mj-lt"/>
                        <a:ea typeface="+mn-ea"/>
                        <a:cs typeface="+mn-cs"/>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extLst>
                  <a:ext uri="{0D108BD9-81ED-4DB2-BD59-A6C34878D82A}">
                    <a16:rowId xmlns:a16="http://schemas.microsoft.com/office/drawing/2014/main" val="1224830605"/>
                  </a:ext>
                </a:extLst>
              </a:tr>
            </a:tbl>
          </a:graphicData>
        </a:graphic>
      </p:graphicFrame>
      <p:sp>
        <p:nvSpPr>
          <p:cNvPr id="3" name="內容版面配置區 2"/>
          <p:cNvSpPr>
            <a:spLocks noGrp="1"/>
          </p:cNvSpPr>
          <p:nvPr>
            <p:ph idx="1"/>
          </p:nvPr>
        </p:nvSpPr>
        <p:spPr>
          <a:xfrm>
            <a:off x="3056994" y="738231"/>
            <a:ext cx="3124980" cy="1719744"/>
          </a:xfrm>
        </p:spPr>
        <p:txBody>
          <a:bodyPr>
            <a:noAutofit/>
          </a:bodyPr>
          <a:lstStyle/>
          <a:p>
            <a:pPr marL="533400" indent="-533400" algn="just" defTabSz="984250">
              <a:lnSpc>
                <a:spcPts val="3000"/>
              </a:lnSpc>
              <a:spcBef>
                <a:spcPts val="0"/>
              </a:spcBef>
              <a:spcAft>
                <a:spcPts val="1200"/>
              </a:spcAft>
              <a:buFont typeface="Webdings" panose="05030102010509060703" pitchFamily="18" charset="2"/>
              <a:buChar char="Y"/>
              <a:tabLst>
                <a:tab pos="457200" algn="l"/>
                <a:tab pos="720725" algn="l"/>
                <a:tab pos="1073150" algn="l"/>
                <a:tab pos="1881188" algn="l"/>
              </a:tabLst>
            </a:pPr>
            <a:r>
              <a:rPr lang="en-GB" altLang="zh-HK" dirty="0" smtClean="0">
                <a:solidFill>
                  <a:srgbClr val="756359"/>
                </a:solidFill>
                <a:latin typeface="+mj-lt"/>
              </a:rPr>
              <a:t>Equating two things based on common/shared features, usually using “to be”. </a:t>
            </a:r>
            <a:endParaRPr lang="en-GB" altLang="zh-HK" dirty="0">
              <a:solidFill>
                <a:srgbClr val="756359"/>
              </a:solidFill>
              <a:latin typeface="+mj-lt"/>
            </a:endParaRPr>
          </a:p>
        </p:txBody>
      </p:sp>
      <p:sp>
        <p:nvSpPr>
          <p:cNvPr id="24" name="PA_任意多边形 25"/>
          <p:cNvSpPr>
            <a:spLocks/>
          </p:cNvSpPr>
          <p:nvPr>
            <p:custDataLst>
              <p:tags r:id="rId1"/>
            </p:custDataLst>
          </p:nvPr>
        </p:nvSpPr>
        <p:spPr bwMode="auto">
          <a:xfrm>
            <a:off x="608660" y="565706"/>
            <a:ext cx="2808000" cy="2340000"/>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 name="connsiteX0" fmla="*/ 6364 w 10000"/>
              <a:gd name="connsiteY0" fmla="*/ 10000 h 10000"/>
              <a:gd name="connsiteX1" fmla="*/ 8358 w 10000"/>
              <a:gd name="connsiteY1" fmla="*/ 10000 h 10000"/>
              <a:gd name="connsiteX2" fmla="*/ 8358 w 10000"/>
              <a:gd name="connsiteY2" fmla="*/ 6982 h 10000"/>
              <a:gd name="connsiteX3" fmla="*/ 10000 w 10000"/>
              <a:gd name="connsiteY3" fmla="*/ 5018 h 10000"/>
              <a:gd name="connsiteX4" fmla="*/ 8358 w 10000"/>
              <a:gd name="connsiteY4" fmla="*/ 3018 h 10000"/>
              <a:gd name="connsiteX5" fmla="*/ 8358 w 10000"/>
              <a:gd name="connsiteY5" fmla="*/ 0 h 10000"/>
              <a:gd name="connsiteX6" fmla="*/ 0 w 10000"/>
              <a:gd name="connsiteY6" fmla="*/ 0 h 10000"/>
              <a:gd name="connsiteX7" fmla="*/ 0 w 10000"/>
              <a:gd name="connsiteY7" fmla="*/ 10000 h 10000"/>
              <a:gd name="connsiteX8" fmla="*/ 1994 w 10000"/>
              <a:gd name="connsiteY8" fmla="*/ 10000 h 10000"/>
              <a:gd name="connsiteX9" fmla="*/ 4164 w 10000"/>
              <a:gd name="connsiteY9" fmla="*/ 8175 h 10000"/>
              <a:gd name="connsiteX10" fmla="*/ 6364 w 10000"/>
              <a:gd name="connsiteY10" fmla="*/ 10000 h 10000"/>
              <a:gd name="connsiteX0" fmla="*/ 6364 w 10000"/>
              <a:gd name="connsiteY0" fmla="*/ 10000 h 10000"/>
              <a:gd name="connsiteX1" fmla="*/ 8358 w 10000"/>
              <a:gd name="connsiteY1" fmla="*/ 10000 h 10000"/>
              <a:gd name="connsiteX2" fmla="*/ 8358 w 10000"/>
              <a:gd name="connsiteY2" fmla="*/ 6982 h 10000"/>
              <a:gd name="connsiteX3" fmla="*/ 10000 w 10000"/>
              <a:gd name="connsiteY3" fmla="*/ 5018 h 10000"/>
              <a:gd name="connsiteX4" fmla="*/ 8358 w 10000"/>
              <a:gd name="connsiteY4" fmla="*/ 3018 h 10000"/>
              <a:gd name="connsiteX5" fmla="*/ 8358 w 10000"/>
              <a:gd name="connsiteY5" fmla="*/ 0 h 10000"/>
              <a:gd name="connsiteX6" fmla="*/ 0 w 10000"/>
              <a:gd name="connsiteY6" fmla="*/ 0 h 10000"/>
              <a:gd name="connsiteX7" fmla="*/ 0 w 10000"/>
              <a:gd name="connsiteY7" fmla="*/ 10000 h 10000"/>
              <a:gd name="connsiteX8" fmla="*/ 1994 w 10000"/>
              <a:gd name="connsiteY8" fmla="*/ 10000 h 10000"/>
              <a:gd name="connsiteX9" fmla="*/ 4141 w 10000"/>
              <a:gd name="connsiteY9" fmla="*/ 8066 h 10000"/>
              <a:gd name="connsiteX10" fmla="*/ 6364 w 10000"/>
              <a:gd name="connsiteY1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364" y="10000"/>
                </a:moveTo>
                <a:lnTo>
                  <a:pt x="8358" y="10000"/>
                </a:lnTo>
                <a:lnTo>
                  <a:pt x="8358" y="6982"/>
                </a:lnTo>
                <a:cubicBezTo>
                  <a:pt x="9267" y="6982"/>
                  <a:pt x="10000" y="6105"/>
                  <a:pt x="10000" y="5018"/>
                </a:cubicBezTo>
                <a:cubicBezTo>
                  <a:pt x="10000" y="3895"/>
                  <a:pt x="9267" y="3018"/>
                  <a:pt x="8358" y="3018"/>
                </a:cubicBezTo>
                <a:lnTo>
                  <a:pt x="8358" y="0"/>
                </a:lnTo>
                <a:lnTo>
                  <a:pt x="0" y="0"/>
                </a:lnTo>
                <a:lnTo>
                  <a:pt x="0" y="10000"/>
                </a:lnTo>
                <a:lnTo>
                  <a:pt x="1994" y="10000"/>
                </a:lnTo>
                <a:cubicBezTo>
                  <a:pt x="2317" y="8947"/>
                  <a:pt x="2956" y="8066"/>
                  <a:pt x="4141" y="8066"/>
                </a:cubicBezTo>
                <a:cubicBezTo>
                  <a:pt x="5326" y="8066"/>
                  <a:pt x="6041" y="8947"/>
                  <a:pt x="6364" y="10000"/>
                </a:cubicBezTo>
                <a:close/>
              </a:path>
            </a:pathLst>
          </a:custGeom>
          <a:solidFill>
            <a:srgbClr val="F1CFCD"/>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dirty="0">
              <a:solidFill>
                <a:schemeClr val="lt1"/>
              </a:solidFill>
              <a:sym typeface="+mn-lt"/>
            </a:endParaRPr>
          </a:p>
        </p:txBody>
      </p:sp>
      <p:sp>
        <p:nvSpPr>
          <p:cNvPr id="32" name="內容版面配置區 2"/>
          <p:cNvSpPr txBox="1">
            <a:spLocks/>
          </p:cNvSpPr>
          <p:nvPr/>
        </p:nvSpPr>
        <p:spPr>
          <a:xfrm>
            <a:off x="7317279" y="1280330"/>
            <a:ext cx="4232895" cy="8660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0" indent="0" algn="just">
              <a:lnSpc>
                <a:spcPts val="0"/>
              </a:lnSpc>
              <a:spcBef>
                <a:spcPts val="0"/>
              </a:spcBef>
              <a:buFont typeface="Arial" panose="020B0604020202020204" pitchFamily="34" charset="0"/>
              <a:buNone/>
              <a:tabLst>
                <a:tab pos="633413" algn="l"/>
              </a:tabLst>
            </a:pPr>
            <a:endParaRPr lang="en-US" altLang="zh-HK" dirty="0" smtClean="0">
              <a:solidFill>
                <a:srgbClr val="756359"/>
              </a:solidFill>
              <a:latin typeface="+mj-lt"/>
            </a:endParaRPr>
          </a:p>
          <a:p>
            <a:pPr marL="533400" indent="-533400" algn="just" defTabSz="984250">
              <a:lnSpc>
                <a:spcPts val="3000"/>
              </a:lnSpc>
              <a:spcBef>
                <a:spcPts val="0"/>
              </a:spcBef>
              <a:buFont typeface="Webdings" panose="05030102010509060703" pitchFamily="18" charset="2"/>
              <a:buChar char="Y"/>
              <a:tabLst>
                <a:tab pos="457200" algn="l"/>
                <a:tab pos="720725" algn="l"/>
                <a:tab pos="1073150" algn="l"/>
                <a:tab pos="1881188" algn="l"/>
              </a:tabLst>
            </a:pPr>
            <a:r>
              <a:rPr lang="en-US" altLang="zh-HK" dirty="0" err="1" smtClean="0">
                <a:solidFill>
                  <a:srgbClr val="756359"/>
                </a:solidFill>
                <a:latin typeface="+mj-lt"/>
              </a:rPr>
              <a:t>visualising</a:t>
            </a:r>
            <a:r>
              <a:rPr lang="en-US" altLang="zh-HK" dirty="0" smtClean="0">
                <a:solidFill>
                  <a:srgbClr val="756359"/>
                </a:solidFill>
                <a:latin typeface="+mj-lt"/>
              </a:rPr>
              <a:t> </a:t>
            </a:r>
            <a:r>
              <a:rPr lang="en-US" altLang="zh-HK" dirty="0">
                <a:solidFill>
                  <a:srgbClr val="756359"/>
                </a:solidFill>
                <a:latin typeface="+mj-lt"/>
              </a:rPr>
              <a:t>abstract ideas</a:t>
            </a:r>
          </a:p>
          <a:p>
            <a:pPr marL="533400" indent="-533400" algn="just" defTabSz="984250">
              <a:lnSpc>
                <a:spcPts val="3000"/>
              </a:lnSpc>
              <a:spcBef>
                <a:spcPts val="0"/>
              </a:spcBef>
              <a:buFont typeface="Webdings" panose="05030102010509060703" pitchFamily="18" charset="2"/>
              <a:buChar char="Y"/>
              <a:tabLst>
                <a:tab pos="457200" algn="l"/>
                <a:tab pos="720725" algn="l"/>
                <a:tab pos="1073150" algn="l"/>
                <a:tab pos="1881188" algn="l"/>
              </a:tabLst>
            </a:pPr>
            <a:r>
              <a:rPr lang="en-US" altLang="zh-HK" dirty="0" smtClean="0">
                <a:solidFill>
                  <a:srgbClr val="756359"/>
                </a:solidFill>
                <a:latin typeface="+mj-lt"/>
              </a:rPr>
              <a:t>providing richer and more vivid </a:t>
            </a:r>
            <a:r>
              <a:rPr lang="en-US" altLang="zh-HK" dirty="0">
                <a:solidFill>
                  <a:srgbClr val="756359"/>
                </a:solidFill>
                <a:latin typeface="+mj-lt"/>
              </a:rPr>
              <a:t>description</a:t>
            </a:r>
          </a:p>
        </p:txBody>
      </p:sp>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33</a:t>
            </a:fld>
            <a:endParaRPr lang="zh-HK" altLang="en-US">
              <a:solidFill>
                <a:schemeClr val="tx1"/>
              </a:solidFill>
            </a:endParaRPr>
          </a:p>
        </p:txBody>
      </p:sp>
      <p:graphicFrame>
        <p:nvGraphicFramePr>
          <p:cNvPr id="15" name="表格 14"/>
          <p:cNvGraphicFramePr>
            <a:graphicFrameLocks noGrp="1"/>
          </p:cNvGraphicFramePr>
          <p:nvPr>
            <p:extLst>
              <p:ext uri="{D42A27DB-BD31-4B8C-83A1-F6EECF244321}">
                <p14:modId xmlns:p14="http://schemas.microsoft.com/office/powerpoint/2010/main" val="3114603006"/>
              </p:ext>
            </p:extLst>
          </p:nvPr>
        </p:nvGraphicFramePr>
        <p:xfrm>
          <a:off x="604578" y="3678870"/>
          <a:ext cx="5425966" cy="2088000"/>
        </p:xfrm>
        <a:graphic>
          <a:graphicData uri="http://schemas.openxmlformats.org/drawingml/2006/table">
            <a:tbl>
              <a:tblPr firstRow="1" firstCol="1" bandRow="1">
                <a:tableStyleId>{5202B0CA-FC54-4496-8BCA-5EF66A818D29}</a:tableStyleId>
              </a:tblPr>
              <a:tblGrid>
                <a:gridCol w="1105966">
                  <a:extLst>
                    <a:ext uri="{9D8B030D-6E8A-4147-A177-3AD203B41FA5}">
                      <a16:colId xmlns:a16="http://schemas.microsoft.com/office/drawing/2014/main" val="2385533360"/>
                    </a:ext>
                  </a:extLst>
                </a:gridCol>
                <a:gridCol w="4320000">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CC">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Our Country</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mn-cs"/>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CC">
                        <a:alpha val="80000"/>
                      </a:srgb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alpha val="80000"/>
                      </a:schemeClr>
                    </a:solidFill>
                  </a:tcPr>
                </a:tc>
                <a:tc>
                  <a:txBody>
                    <a:bodyPr/>
                    <a:lstStyle/>
                    <a:p>
                      <a:pPr algn="ctr">
                        <a:lnSpc>
                          <a:spcPct val="125000"/>
                        </a:lnSpc>
                      </a:pPr>
                      <a:r>
                        <a:rPr kumimoji="0" lang="en-US" altLang="zh-HK" sz="1800" b="0" i="0" u="none" strike="noStrike" kern="1200" cap="none" spc="0" normalizeH="0" baseline="0" dirty="0" smtClean="0">
                          <a:ln>
                            <a:noFill/>
                          </a:ln>
                          <a:solidFill>
                            <a:srgbClr val="756359"/>
                          </a:solidFill>
                          <a:effectLst/>
                          <a:uLnTx/>
                          <a:uFillTx/>
                          <a:latin typeface="+mj-lt"/>
                          <a:ea typeface="新細明體" panose="02020500000000000000" pitchFamily="18" charset="-120"/>
                          <a:cs typeface="+mn-cs"/>
                        </a:rPr>
                        <a:t>Dear government officials</a:t>
                      </a:r>
                      <a:endParaRPr kumimoji="0" lang="en-US" altLang="zh-HK" sz="1800" b="0" i="0" u="none" strike="noStrike" kern="1200" cap="none" spc="0" normalizeH="0" baseline="0" dirty="0">
                        <a:ln>
                          <a:noFill/>
                        </a:ln>
                        <a:solidFill>
                          <a:srgbClr val="756359"/>
                        </a:solidFill>
                        <a:effectLst/>
                        <a:uLnTx/>
                        <a:uFillTx/>
                        <a:latin typeface="+mj-lt"/>
                        <a:ea typeface="新細明體" panose="02020500000000000000" pitchFamily="18" charset="-120"/>
                        <a:cs typeface="+mn-cs"/>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1368000">
                <a:tc>
                  <a:txBody>
                    <a:bodyPr/>
                    <a:lstStyle/>
                    <a:p>
                      <a:pPr algn="ctr">
                        <a:lnSpc>
                          <a:spcPct val="125000"/>
                        </a:lnSpc>
                        <a:spcAft>
                          <a:spcPts val="0"/>
                        </a:spcAft>
                      </a:pPr>
                      <a:r>
                        <a:rPr lang="en-US" sz="1800" b="1" kern="1200" dirty="0" smtClean="0">
                          <a:solidFill>
                            <a:srgbClr val="756359"/>
                          </a:solidFill>
                          <a:effectLst/>
                          <a:latin typeface="+mj-lt"/>
                          <a:ea typeface="+mn-ea"/>
                          <a:cs typeface="+mn-cs"/>
                        </a:rPr>
                        <a:t>Example:</a:t>
                      </a:r>
                      <a:endParaRPr lang="zh-TW" sz="1800" b="1" kern="1200" dirty="0">
                        <a:solidFill>
                          <a:srgbClr val="756359"/>
                        </a:solidFill>
                        <a:effectLst/>
                        <a:latin typeface="+mj-lt"/>
                        <a:ea typeface="+mn-ea"/>
                        <a:cs typeface="+mn-cs"/>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CC">
                        <a:alpha val="80000"/>
                      </a:srgbClr>
                    </a:solidFill>
                  </a:tcPr>
                </a:tc>
                <a:tc>
                  <a:txBody>
                    <a:bodyPr/>
                    <a:lstStyle/>
                    <a:p>
                      <a:pPr algn="just">
                        <a:lnSpc>
                          <a:spcPct val="100000"/>
                        </a:lnSpc>
                      </a:pPr>
                      <a:r>
                        <a:rPr lang="en-US" altLang="zh-HK" sz="1800" b="1" i="1" u="sng" kern="1200" dirty="0" smtClean="0">
                          <a:solidFill>
                            <a:srgbClr val="756359"/>
                          </a:solidFill>
                          <a:latin typeface="+mj-lt"/>
                          <a:ea typeface="+mn-ea"/>
                          <a:cs typeface="+mn-cs"/>
                        </a:rPr>
                        <a:t>The country is a train. The leadership of the government is the engine</a:t>
                      </a:r>
                      <a:r>
                        <a:rPr lang="en-US" altLang="zh-HK" sz="1800" i="1" kern="1200" dirty="0" smtClean="0">
                          <a:solidFill>
                            <a:srgbClr val="756359"/>
                          </a:solidFill>
                          <a:latin typeface="+mj-lt"/>
                          <a:ea typeface="+mn-ea"/>
                          <a:cs typeface="+mn-cs"/>
                        </a:rPr>
                        <a:t> which brings about changes and progress to those on board. </a:t>
                      </a:r>
                      <a:endParaRPr lang="en-US" altLang="zh-HK" sz="1800" i="1" kern="1200" dirty="0">
                        <a:solidFill>
                          <a:srgbClr val="756359"/>
                        </a:solidFill>
                        <a:latin typeface="+mj-lt"/>
                        <a:ea typeface="+mn-ea"/>
                        <a:cs typeface="+mn-cs"/>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CC">
                        <a:alpha val="80000"/>
                      </a:srgbClr>
                    </a:solidFill>
                  </a:tcPr>
                </a:tc>
                <a:extLst>
                  <a:ext uri="{0D108BD9-81ED-4DB2-BD59-A6C34878D82A}">
                    <a16:rowId xmlns:a16="http://schemas.microsoft.com/office/drawing/2014/main" val="1224830605"/>
                  </a:ext>
                </a:extLst>
              </a:tr>
            </a:tbl>
          </a:graphicData>
        </a:graphic>
      </p:graphicFrame>
      <p:sp>
        <p:nvSpPr>
          <p:cNvPr id="13" name="PA_淘宝店chenying0907 39"/>
          <p:cNvSpPr>
            <a:spLocks noChangeArrowheads="1"/>
          </p:cNvSpPr>
          <p:nvPr>
            <p:custDataLst>
              <p:tags r:id="rId2"/>
            </p:custDataLst>
          </p:nvPr>
        </p:nvSpPr>
        <p:spPr bwMode="auto">
          <a:xfrm>
            <a:off x="604578" y="1530634"/>
            <a:ext cx="2344409" cy="41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ts val="3200"/>
              </a:lnSpc>
            </a:pPr>
            <a:r>
              <a:rPr lang="en-US" altLang="zh-CN" sz="3200" b="1" dirty="0">
                <a:solidFill>
                  <a:srgbClr val="755963"/>
                </a:solidFill>
                <a:effectLst>
                  <a:outerShdw blurRad="38100" dist="38100" dir="2700000" algn="tl">
                    <a:srgbClr val="000000">
                      <a:alpha val="43137"/>
                    </a:srgbClr>
                  </a:outerShdw>
                </a:effectLst>
                <a:cs typeface="+mn-ea"/>
                <a:sym typeface="+mn-lt"/>
              </a:rPr>
              <a:t>M</a:t>
            </a:r>
            <a:r>
              <a:rPr lang="en-US" altLang="zh-CN" sz="3200" b="1" dirty="0" smtClean="0">
                <a:solidFill>
                  <a:srgbClr val="755963"/>
                </a:solidFill>
                <a:effectLst>
                  <a:outerShdw blurRad="38100" dist="38100" dir="2700000" algn="tl">
                    <a:srgbClr val="000000">
                      <a:alpha val="43137"/>
                    </a:srgbClr>
                  </a:outerShdw>
                </a:effectLst>
                <a:cs typeface="+mn-ea"/>
                <a:sym typeface="+mn-lt"/>
              </a:rPr>
              <a:t>etaphors</a:t>
            </a:r>
            <a:endParaRPr lang="zh-CN" altLang="en-US" sz="3200" b="1" dirty="0">
              <a:solidFill>
                <a:srgbClr val="755963"/>
              </a:solidFill>
              <a:effectLst>
                <a:outerShdw blurRad="38100" dist="38100" dir="2700000" algn="tl">
                  <a:srgbClr val="000000">
                    <a:alpha val="43137"/>
                  </a:srgbClr>
                </a:outerShdw>
              </a:effectLst>
              <a:cs typeface="+mn-ea"/>
              <a:sym typeface="+mn-lt"/>
            </a:endParaRPr>
          </a:p>
        </p:txBody>
      </p:sp>
      <p:pic>
        <p:nvPicPr>
          <p:cNvPr id="12" name="圖片 11"/>
          <p:cNvPicPr>
            <a:picLocks noChangeAspect="1"/>
          </p:cNvPicPr>
          <p:nvPr/>
        </p:nvPicPr>
        <p:blipFill rotWithShape="1">
          <a:blip r:embed="rId4" cstate="print">
            <a:extLst>
              <a:ext uri="{28A0092B-C50C-407E-A947-70E740481C1C}">
                <a14:useLocalDpi xmlns:a14="http://schemas.microsoft.com/office/drawing/2010/main" val="0"/>
              </a:ext>
            </a:extLst>
          </a:blip>
          <a:srcRect l="34868" t="35416" r="32206" b="28611"/>
          <a:stretch/>
        </p:blipFill>
        <p:spPr>
          <a:xfrm>
            <a:off x="11036144" y="5661611"/>
            <a:ext cx="635312" cy="694086"/>
          </a:xfrm>
          <a:prstGeom prst="rect">
            <a:avLst/>
          </a:prstGeom>
        </p:spPr>
      </p:pic>
      <p:sp>
        <p:nvSpPr>
          <p:cNvPr id="17" name="文本框 16">
            <a:extLst>
              <a:ext uri="{FF2B5EF4-FFF2-40B4-BE49-F238E27FC236}">
                <a16:creationId xmlns:a16="http://schemas.microsoft.com/office/drawing/2014/main" id="{1AF9B38A-EB10-408E-8B22-E0A28B355575}"/>
              </a:ext>
            </a:extLst>
          </p:cNvPr>
          <p:cNvSpPr txBox="1"/>
          <p:nvPr/>
        </p:nvSpPr>
        <p:spPr>
          <a:xfrm>
            <a:off x="7419902" y="659096"/>
            <a:ext cx="1656000" cy="550962"/>
          </a:xfrm>
          <a:prstGeom prst="snip2DiagRect">
            <a:avLst/>
          </a:prstGeom>
          <a:gradFill flip="none" rotWithShape="1">
            <a:gsLst>
              <a:gs pos="100000">
                <a:srgbClr val="EFEBE9"/>
              </a:gs>
              <a:gs pos="0">
                <a:srgbClr val="756359"/>
              </a:gs>
              <a:gs pos="66000">
                <a:srgbClr val="B9ABA3"/>
              </a:gs>
            </a:gsLst>
            <a:lin ang="0" scaled="0"/>
            <a:tileRect/>
          </a:gradFill>
          <a:effectLst>
            <a:outerShdw blurRad="190500" dist="63500" dir="3300000" algn="ctr" rotWithShape="0">
              <a:srgbClr val="000000">
                <a:alpha val="30000"/>
              </a:srgbClr>
            </a:outerShdw>
          </a:effectLst>
        </p:spPr>
        <p:txBody>
          <a:bodyPr wrap="square" rtlCol="0">
            <a:spAutoFit/>
            <a:scene3d>
              <a:camera prst="orthographicFront"/>
              <a:lightRig rig="threePt" dir="t"/>
            </a:scene3d>
            <a:sp3d contourW="12700"/>
          </a:bodyPr>
          <a:lstStyle>
            <a:defPPr>
              <a:defRPr lang="zh-HK"/>
            </a:defPPr>
            <a:lvl2pPr marL="0" lvl="1" algn="ctr">
              <a:spcBef>
                <a:spcPts val="0"/>
              </a:spcBef>
              <a:defRPr sz="2800" b="1">
                <a:solidFill>
                  <a:schemeClr val="bg1"/>
                </a:solidFill>
                <a:effectLst>
                  <a:outerShdw blurRad="38100" dist="38100" dir="2700000" algn="tl">
                    <a:srgbClr val="000000">
                      <a:alpha val="43137"/>
                    </a:srgbClr>
                  </a:outerShdw>
                </a:effectLst>
                <a:cs typeface="Calibri Light" panose="020F0302020204030204" pitchFamily="34" charset="0"/>
              </a:defRPr>
            </a:lvl2pPr>
          </a:lstStyle>
          <a:p>
            <a:pPr lvl="1"/>
            <a:r>
              <a:rPr lang="en-US" altLang="zh-HK" sz="2400" dirty="0" smtClean="0">
                <a:sym typeface="Webdings" panose="05030102010509060703" pitchFamily="18" charset="2"/>
              </a:rPr>
              <a:t>Effects</a:t>
            </a:r>
            <a:endParaRPr lang="zh-CN" altLang="en-US" dirty="0">
              <a:sym typeface="+mn-lt"/>
            </a:endParaRPr>
          </a:p>
        </p:txBody>
      </p:sp>
    </p:spTree>
    <p:extLst>
      <p:ext uri="{BB962C8B-B14F-4D97-AF65-F5344CB8AC3E}">
        <p14:creationId xmlns:p14="http://schemas.microsoft.com/office/powerpoint/2010/main" val="3173495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56994" y="738231"/>
            <a:ext cx="3662213" cy="1719744"/>
          </a:xfrm>
        </p:spPr>
        <p:txBody>
          <a:bodyPr>
            <a:noAutofit/>
          </a:bodyPr>
          <a:lstStyle/>
          <a:p>
            <a:pPr marL="533400" indent="-533400" algn="just" defTabSz="984250">
              <a:lnSpc>
                <a:spcPts val="3000"/>
              </a:lnSpc>
              <a:spcBef>
                <a:spcPts val="0"/>
              </a:spcBef>
              <a:buFont typeface="Webdings" panose="05030102010509060703" pitchFamily="18" charset="2"/>
              <a:buChar char="Y"/>
              <a:tabLst>
                <a:tab pos="457200" algn="l"/>
                <a:tab pos="720725" algn="l"/>
                <a:tab pos="1073150" algn="l"/>
                <a:tab pos="1881188" algn="l"/>
              </a:tabLst>
            </a:pPr>
            <a:r>
              <a:rPr lang="en-GB" altLang="zh-HK" dirty="0" smtClean="0">
                <a:solidFill>
                  <a:srgbClr val="756359"/>
                </a:solidFill>
                <a:latin typeface="+mj-lt"/>
              </a:rPr>
              <a:t>Repeating phrases, clauses or sentences using a similar structure.</a:t>
            </a:r>
            <a:endParaRPr lang="en-US" altLang="zh-HK" dirty="0">
              <a:solidFill>
                <a:srgbClr val="756359"/>
              </a:solidFill>
              <a:latin typeface="+mj-lt"/>
            </a:endParaRPr>
          </a:p>
        </p:txBody>
      </p:sp>
      <p:sp>
        <p:nvSpPr>
          <p:cNvPr id="32" name="內容版面配置區 2"/>
          <p:cNvSpPr txBox="1">
            <a:spLocks/>
          </p:cNvSpPr>
          <p:nvPr/>
        </p:nvSpPr>
        <p:spPr>
          <a:xfrm>
            <a:off x="7317280" y="1305497"/>
            <a:ext cx="4242420" cy="8660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533400" indent="-533400" defTabSz="984250">
              <a:lnSpc>
                <a:spcPts val="2800"/>
              </a:lnSpc>
              <a:spcBef>
                <a:spcPts val="0"/>
              </a:spcBef>
              <a:buFont typeface="Webdings" panose="05030102010509060703" pitchFamily="18" charset="2"/>
              <a:buChar char="Y"/>
              <a:tabLst>
                <a:tab pos="457200" algn="l"/>
                <a:tab pos="720725" algn="l"/>
                <a:tab pos="1073150" algn="l"/>
                <a:tab pos="1881188" algn="l"/>
              </a:tabLst>
            </a:pPr>
            <a:r>
              <a:rPr lang="en-US" altLang="zh-HK" dirty="0" smtClean="0">
                <a:solidFill>
                  <a:srgbClr val="756359"/>
                </a:solidFill>
                <a:latin typeface="+mj-lt"/>
              </a:rPr>
              <a:t>linking </a:t>
            </a:r>
            <a:r>
              <a:rPr lang="en-US" altLang="zh-HK" dirty="0">
                <a:solidFill>
                  <a:srgbClr val="756359"/>
                </a:solidFill>
                <a:latin typeface="+mj-lt"/>
              </a:rPr>
              <a:t>related ideas and </a:t>
            </a:r>
            <a:r>
              <a:rPr lang="en-US" altLang="zh-HK" dirty="0" smtClean="0">
                <a:solidFill>
                  <a:srgbClr val="756359"/>
                </a:solidFill>
                <a:latin typeface="+mj-lt"/>
              </a:rPr>
              <a:t>emphasising </a:t>
            </a:r>
            <a:r>
              <a:rPr lang="en-US" altLang="zh-HK" dirty="0">
                <a:solidFill>
                  <a:srgbClr val="756359"/>
                </a:solidFill>
                <a:latin typeface="+mj-lt"/>
              </a:rPr>
              <a:t>the relationships in </a:t>
            </a:r>
            <a:r>
              <a:rPr lang="en-US" altLang="zh-HK" dirty="0" smtClean="0">
                <a:solidFill>
                  <a:srgbClr val="756359"/>
                </a:solidFill>
                <a:latin typeface="+mj-lt"/>
              </a:rPr>
              <a:t>between</a:t>
            </a:r>
            <a:endParaRPr lang="en-US" altLang="zh-HK" dirty="0">
              <a:solidFill>
                <a:srgbClr val="756359"/>
              </a:solidFill>
              <a:latin typeface="+mj-lt"/>
            </a:endParaRPr>
          </a:p>
        </p:txBody>
      </p:sp>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34</a:t>
            </a:fld>
            <a:endParaRPr lang="zh-HK" altLang="en-US">
              <a:solidFill>
                <a:schemeClr val="tx1"/>
              </a:solidFill>
            </a:endParaRPr>
          </a:p>
        </p:txBody>
      </p:sp>
      <p:graphicFrame>
        <p:nvGraphicFramePr>
          <p:cNvPr id="15" name="表格 14"/>
          <p:cNvGraphicFramePr>
            <a:graphicFrameLocks noGrp="1"/>
          </p:cNvGraphicFramePr>
          <p:nvPr>
            <p:extLst>
              <p:ext uri="{D42A27DB-BD31-4B8C-83A1-F6EECF244321}">
                <p14:modId xmlns:p14="http://schemas.microsoft.com/office/powerpoint/2010/main" val="1201388623"/>
              </p:ext>
            </p:extLst>
          </p:nvPr>
        </p:nvGraphicFramePr>
        <p:xfrm>
          <a:off x="603226" y="3681131"/>
          <a:ext cx="5425966" cy="2088000"/>
        </p:xfrm>
        <a:graphic>
          <a:graphicData uri="http://schemas.openxmlformats.org/drawingml/2006/table">
            <a:tbl>
              <a:tblPr firstRow="1" firstCol="1" bandRow="1">
                <a:tableStyleId>{5202B0CA-FC54-4496-8BCA-5EF66A818D29}</a:tableStyleId>
              </a:tblPr>
              <a:tblGrid>
                <a:gridCol w="1105966">
                  <a:extLst>
                    <a:ext uri="{9D8B030D-6E8A-4147-A177-3AD203B41FA5}">
                      <a16:colId xmlns:a16="http://schemas.microsoft.com/office/drawing/2014/main" val="2385533360"/>
                    </a:ext>
                  </a:extLst>
                </a:gridCol>
                <a:gridCol w="4320000">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Nature</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mn-cs"/>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25000"/>
                        </a:lnSpc>
                      </a:pPr>
                      <a:r>
                        <a:rPr lang="en-US" altLang="zh-HK" sz="1800" i="0" kern="1200" dirty="0" smtClean="0">
                          <a:solidFill>
                            <a:srgbClr val="756359"/>
                          </a:solidFill>
                          <a:latin typeface="+mj-lt"/>
                          <a:ea typeface="+mn-ea"/>
                          <a:cs typeface="+mn-cs"/>
                        </a:rPr>
                        <a:t>Dear polar bears</a:t>
                      </a:r>
                      <a:endParaRPr kumimoji="0" lang="en-US" altLang="zh-HK" sz="1800" b="0" i="0" u="none" strike="noStrike" kern="1200" cap="none" spc="0" normalizeH="0" baseline="0" dirty="0">
                        <a:ln>
                          <a:noFill/>
                        </a:ln>
                        <a:solidFill>
                          <a:srgbClr val="756359"/>
                        </a:solidFill>
                        <a:effectLst/>
                        <a:uLnTx/>
                        <a:uFillTx/>
                        <a:latin typeface="+mj-lt"/>
                        <a:ea typeface="新細明體" panose="02020500000000000000" pitchFamily="18" charset="-120"/>
                        <a:cs typeface="+mn-cs"/>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1495863"/>
                  </a:ext>
                </a:extLst>
              </a:tr>
              <a:tr h="1368000">
                <a:tc>
                  <a:txBody>
                    <a:bodyPr/>
                    <a:lstStyle/>
                    <a:p>
                      <a:pPr algn="ctr">
                        <a:lnSpc>
                          <a:spcPct val="125000"/>
                        </a:lnSpc>
                        <a:spcAft>
                          <a:spcPts val="0"/>
                        </a:spcAft>
                      </a:pPr>
                      <a:r>
                        <a:rPr lang="en-US" sz="1800" b="1" kern="1200" dirty="0" smtClean="0">
                          <a:solidFill>
                            <a:srgbClr val="756359"/>
                          </a:solidFill>
                          <a:effectLst/>
                          <a:latin typeface="+mj-lt"/>
                          <a:ea typeface="+mn-ea"/>
                          <a:cs typeface="+mn-cs"/>
                        </a:rPr>
                        <a:t>Example:</a:t>
                      </a:r>
                      <a:endParaRPr lang="zh-TW" sz="1800" b="1" kern="1200" dirty="0">
                        <a:solidFill>
                          <a:srgbClr val="756359"/>
                        </a:solidFill>
                        <a:effectLst/>
                        <a:latin typeface="+mj-lt"/>
                        <a:ea typeface="+mn-ea"/>
                        <a:cs typeface="+mn-cs"/>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pPr>
                      <a:r>
                        <a:rPr lang="en-US" altLang="zh-HK" sz="1800" i="1" kern="1200" dirty="0" smtClean="0">
                          <a:solidFill>
                            <a:srgbClr val="756359"/>
                          </a:solidFill>
                          <a:latin typeface="+mj-lt"/>
                          <a:ea typeface="+mn-ea"/>
                          <a:cs typeface="+mn-cs"/>
                        </a:rPr>
                        <a:t>I apologise wholeheartedly to you and your family. I’m sorry that </a:t>
                      </a:r>
                      <a:r>
                        <a:rPr lang="en-US" altLang="zh-HK" sz="1800" b="1" i="1" u="sng" kern="1200" dirty="0" smtClean="0">
                          <a:solidFill>
                            <a:srgbClr val="756359"/>
                          </a:solidFill>
                          <a:latin typeface="+mj-lt"/>
                          <a:ea typeface="+mn-ea"/>
                          <a:cs typeface="+mn-cs"/>
                        </a:rPr>
                        <a:t>your home is melting, your body is aching and your population is dwindling</a:t>
                      </a:r>
                      <a:r>
                        <a:rPr lang="en-US" altLang="zh-HK" sz="1800" b="1" i="1" u="none" kern="1200" dirty="0" smtClean="0">
                          <a:solidFill>
                            <a:srgbClr val="756359"/>
                          </a:solidFill>
                          <a:latin typeface="+mj-lt"/>
                          <a:ea typeface="+mn-ea"/>
                          <a:cs typeface="+mn-cs"/>
                        </a:rPr>
                        <a:t> </a:t>
                      </a:r>
                      <a:r>
                        <a:rPr lang="en-US" altLang="zh-HK" sz="1800" i="1" kern="1200" dirty="0" smtClean="0">
                          <a:solidFill>
                            <a:srgbClr val="756359"/>
                          </a:solidFill>
                          <a:latin typeface="+mj-lt"/>
                          <a:ea typeface="+mn-ea"/>
                          <a:cs typeface="+mn-cs"/>
                        </a:rPr>
                        <a:t>because of us.</a:t>
                      </a:r>
                      <a:endParaRPr lang="en-US" altLang="zh-HK" sz="1800" i="1" kern="1200" dirty="0">
                        <a:solidFill>
                          <a:srgbClr val="756359"/>
                        </a:solidFill>
                        <a:latin typeface="+mj-lt"/>
                        <a:ea typeface="+mn-ea"/>
                        <a:cs typeface="+mn-cs"/>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24830605"/>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3769196904"/>
              </p:ext>
            </p:extLst>
          </p:nvPr>
        </p:nvGraphicFramePr>
        <p:xfrm>
          <a:off x="6191499" y="2651706"/>
          <a:ext cx="5368201" cy="2160000"/>
        </p:xfrm>
        <a:graphic>
          <a:graphicData uri="http://schemas.openxmlformats.org/drawingml/2006/table">
            <a:tbl>
              <a:tblPr firstRow="1" firstCol="1" bandRow="1">
                <a:tableStyleId>{5202B0CA-FC54-4496-8BCA-5EF66A818D29}</a:tableStyleId>
              </a:tblPr>
              <a:tblGrid>
                <a:gridCol w="1048201">
                  <a:extLst>
                    <a:ext uri="{9D8B030D-6E8A-4147-A177-3AD203B41FA5}">
                      <a16:colId xmlns:a16="http://schemas.microsoft.com/office/drawing/2014/main" val="2385533360"/>
                    </a:ext>
                  </a:extLst>
                </a:gridCol>
                <a:gridCol w="4320000">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Our Family and Friends</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alpha val="80000"/>
                      </a:schemeClr>
                    </a:solidFill>
                  </a:tcPr>
                </a:tc>
                <a:tc>
                  <a:txBody>
                    <a:bodyPr/>
                    <a:lstStyle/>
                    <a:p>
                      <a:pPr marL="0" lvl="1" algn="ctr">
                        <a:lnSpc>
                          <a:spcPct val="100000"/>
                        </a:lnSpc>
                      </a:pPr>
                      <a:r>
                        <a:rPr lang="en-US" altLang="zh-HK" sz="1800" i="0" kern="1200" dirty="0" smtClean="0">
                          <a:solidFill>
                            <a:srgbClr val="756359"/>
                          </a:solidFill>
                          <a:latin typeface="+mj-lt"/>
                          <a:ea typeface="+mn-ea"/>
                          <a:cs typeface="+mn-cs"/>
                        </a:rPr>
                        <a:t>Dear mum</a:t>
                      </a:r>
                      <a:endParaRPr lang="zh-HK" altLang="en-US" sz="1800" i="0" kern="1200" dirty="0">
                        <a:solidFill>
                          <a:srgbClr val="756359"/>
                        </a:solidFill>
                        <a:latin typeface="+mj-lt"/>
                        <a:ea typeface="+mn-ea"/>
                        <a:cs typeface="+mn-cs"/>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1440000">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tc>
                  <a:txBody>
                    <a:bodyPr/>
                    <a:lstStyle/>
                    <a:p>
                      <a:pPr algn="just">
                        <a:lnSpc>
                          <a:spcPct val="100000"/>
                        </a:lnSpc>
                      </a:pPr>
                      <a:r>
                        <a:rPr lang="en-US" altLang="zh-HK" sz="1800" b="1" i="1" u="sng" kern="1200" dirty="0" smtClean="0">
                          <a:solidFill>
                            <a:srgbClr val="756359"/>
                          </a:solidFill>
                          <a:latin typeface="+mj-lt"/>
                          <a:ea typeface="+mn-ea"/>
                          <a:cs typeface="+mn-cs"/>
                        </a:rPr>
                        <a:t>It is you who always welcomes me with your warmest smile. It is you who always comforts me with a bowl of hot soup. It is you who always supports me with your unlimited love and care.</a:t>
                      </a:r>
                      <a:r>
                        <a:rPr lang="en-US" altLang="zh-HK" sz="1800" b="1" i="1" kern="1200" dirty="0" smtClean="0">
                          <a:solidFill>
                            <a:srgbClr val="756359"/>
                          </a:solidFill>
                          <a:latin typeface="+mj-lt"/>
                          <a:ea typeface="+mn-ea"/>
                          <a:cs typeface="+mn-cs"/>
                        </a:rPr>
                        <a:t> </a:t>
                      </a:r>
                      <a:r>
                        <a:rPr lang="en-US" altLang="zh-HK" sz="1800" i="1" kern="1200" dirty="0" smtClean="0">
                          <a:solidFill>
                            <a:srgbClr val="756359"/>
                          </a:solidFill>
                          <a:latin typeface="+mj-lt"/>
                          <a:ea typeface="+mn-ea"/>
                          <a:cs typeface="+mn-cs"/>
                        </a:rPr>
                        <a:t>You are the wind under</a:t>
                      </a:r>
                      <a:r>
                        <a:rPr lang="en-US" altLang="zh-HK" sz="1800" i="1" kern="1200" baseline="0" dirty="0" smtClean="0">
                          <a:solidFill>
                            <a:srgbClr val="756359"/>
                          </a:solidFill>
                          <a:latin typeface="+mj-lt"/>
                          <a:ea typeface="+mn-ea"/>
                          <a:cs typeface="+mn-cs"/>
                        </a:rPr>
                        <a:t> my</a:t>
                      </a:r>
                      <a:r>
                        <a:rPr lang="en-US" altLang="zh-HK" sz="1800" i="1" kern="1200" dirty="0" smtClean="0">
                          <a:solidFill>
                            <a:srgbClr val="756359"/>
                          </a:solidFill>
                          <a:latin typeface="+mj-lt"/>
                          <a:ea typeface="+mn-ea"/>
                          <a:cs typeface="+mn-cs"/>
                        </a:rPr>
                        <a:t> wings.</a:t>
                      </a:r>
                      <a:endParaRPr lang="en-US" altLang="zh-HK" sz="1800" i="1" kern="1200" dirty="0">
                        <a:solidFill>
                          <a:srgbClr val="756359"/>
                        </a:solidFill>
                        <a:latin typeface="+mj-lt"/>
                        <a:ea typeface="+mn-ea"/>
                        <a:cs typeface="+mn-cs"/>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extLst>
                  <a:ext uri="{0D108BD9-81ED-4DB2-BD59-A6C34878D82A}">
                    <a16:rowId xmlns:a16="http://schemas.microsoft.com/office/drawing/2014/main" val="1224830605"/>
                  </a:ext>
                </a:extLst>
              </a:tr>
            </a:tbl>
          </a:graphicData>
        </a:graphic>
      </p:graphicFrame>
      <p:sp>
        <p:nvSpPr>
          <p:cNvPr id="12" name="PA_任意多边形 22"/>
          <p:cNvSpPr>
            <a:spLocks/>
          </p:cNvSpPr>
          <p:nvPr>
            <p:custDataLst>
              <p:tags r:id="rId1"/>
            </p:custDataLst>
          </p:nvPr>
        </p:nvSpPr>
        <p:spPr bwMode="auto">
          <a:xfrm>
            <a:off x="593701" y="527215"/>
            <a:ext cx="2340000" cy="2808000"/>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 name="connsiteX0" fmla="*/ 0 w 10000"/>
              <a:gd name="connsiteY0" fmla="*/ 0 h 10000"/>
              <a:gd name="connsiteX1" fmla="*/ 0 w 10000"/>
              <a:gd name="connsiteY1" fmla="*/ 1988 h 10000"/>
              <a:gd name="connsiteX2" fmla="*/ 1825 w 10000"/>
              <a:gd name="connsiteY2" fmla="*/ 4181 h 10000"/>
              <a:gd name="connsiteX3" fmla="*/ 0 w 10000"/>
              <a:gd name="connsiteY3" fmla="*/ 6345 h 10000"/>
              <a:gd name="connsiteX4" fmla="*/ 0 w 10000"/>
              <a:gd name="connsiteY4" fmla="*/ 8333 h 10000"/>
              <a:gd name="connsiteX5" fmla="*/ 3018 w 10000"/>
              <a:gd name="connsiteY5" fmla="*/ 8333 h 10000"/>
              <a:gd name="connsiteX6" fmla="*/ 4982 w 10000"/>
              <a:gd name="connsiteY6" fmla="*/ 10000 h 10000"/>
              <a:gd name="connsiteX7" fmla="*/ 6982 w 10000"/>
              <a:gd name="connsiteY7" fmla="*/ 8333 h 10000"/>
              <a:gd name="connsiteX8" fmla="*/ 10000 w 10000"/>
              <a:gd name="connsiteY8" fmla="*/ 8333 h 10000"/>
              <a:gd name="connsiteX9" fmla="*/ 10000 w 10000"/>
              <a:gd name="connsiteY9" fmla="*/ 0 h 10000"/>
              <a:gd name="connsiteX10" fmla="*/ 0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0"/>
                </a:moveTo>
                <a:lnTo>
                  <a:pt x="0" y="1988"/>
                </a:lnTo>
                <a:cubicBezTo>
                  <a:pt x="1053" y="2310"/>
                  <a:pt x="1825" y="3158"/>
                  <a:pt x="1825" y="4181"/>
                </a:cubicBezTo>
                <a:cubicBezTo>
                  <a:pt x="1825" y="5175"/>
                  <a:pt x="1053" y="6023"/>
                  <a:pt x="0" y="6345"/>
                </a:cubicBezTo>
                <a:lnTo>
                  <a:pt x="0" y="8333"/>
                </a:lnTo>
                <a:lnTo>
                  <a:pt x="3018" y="8333"/>
                </a:lnTo>
                <a:cubicBezTo>
                  <a:pt x="3018" y="9240"/>
                  <a:pt x="3595" y="9977"/>
                  <a:pt x="4982" y="10000"/>
                </a:cubicBezTo>
                <a:cubicBezTo>
                  <a:pt x="6369" y="10023"/>
                  <a:pt x="6982" y="9240"/>
                  <a:pt x="6982" y="8333"/>
                </a:cubicBezTo>
                <a:lnTo>
                  <a:pt x="10000" y="8333"/>
                </a:lnTo>
                <a:lnTo>
                  <a:pt x="10000" y="0"/>
                </a:lnTo>
                <a:lnTo>
                  <a:pt x="0" y="0"/>
                </a:lnTo>
                <a:close/>
              </a:path>
            </a:pathLst>
          </a:custGeom>
          <a:solidFill>
            <a:srgbClr val="E5AAA4"/>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a:solidFill>
                <a:schemeClr val="lt1"/>
              </a:solidFill>
              <a:sym typeface="+mn-lt"/>
            </a:endParaRPr>
          </a:p>
        </p:txBody>
      </p:sp>
      <p:sp>
        <p:nvSpPr>
          <p:cNvPr id="17" name="PA_淘宝店chenying0907 39"/>
          <p:cNvSpPr>
            <a:spLocks noChangeArrowheads="1"/>
          </p:cNvSpPr>
          <p:nvPr>
            <p:custDataLst>
              <p:tags r:id="rId2"/>
            </p:custDataLst>
          </p:nvPr>
        </p:nvSpPr>
        <p:spPr bwMode="auto">
          <a:xfrm>
            <a:off x="992054" y="1416428"/>
            <a:ext cx="1994402"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20000"/>
              </a:lnSpc>
              <a:buFont typeface="Arial" charset="0"/>
              <a:buNone/>
            </a:pPr>
            <a:r>
              <a:rPr lang="en-US" altLang="zh-CN" sz="3200" b="1" dirty="0">
                <a:solidFill>
                  <a:srgbClr val="755963"/>
                </a:solidFill>
                <a:effectLst>
                  <a:outerShdw blurRad="38100" dist="38100" dir="2700000" algn="tl">
                    <a:srgbClr val="000000">
                      <a:alpha val="43137"/>
                    </a:srgbClr>
                  </a:outerShdw>
                </a:effectLst>
                <a:cs typeface="+mn-ea"/>
                <a:sym typeface="+mn-lt"/>
              </a:rPr>
              <a:t>Parallelism</a:t>
            </a:r>
            <a:endParaRPr lang="zh-CN" altLang="en-US" sz="3200" b="1" dirty="0">
              <a:solidFill>
                <a:srgbClr val="755963"/>
              </a:solidFill>
              <a:effectLst>
                <a:outerShdw blurRad="38100" dist="38100" dir="2700000" algn="tl">
                  <a:srgbClr val="000000">
                    <a:alpha val="43137"/>
                  </a:srgbClr>
                </a:outerShdw>
              </a:effectLst>
              <a:cs typeface="+mn-ea"/>
              <a:sym typeface="+mn-lt"/>
            </a:endParaRPr>
          </a:p>
        </p:txBody>
      </p:sp>
      <p:pic>
        <p:nvPicPr>
          <p:cNvPr id="13" name="圖片 12"/>
          <p:cNvPicPr>
            <a:picLocks noChangeAspect="1"/>
          </p:cNvPicPr>
          <p:nvPr/>
        </p:nvPicPr>
        <p:blipFill rotWithShape="1">
          <a:blip r:embed="rId4" cstate="print">
            <a:extLst>
              <a:ext uri="{28A0092B-C50C-407E-A947-70E740481C1C}">
                <a14:useLocalDpi xmlns:a14="http://schemas.microsoft.com/office/drawing/2010/main" val="0"/>
              </a:ext>
            </a:extLst>
          </a:blip>
          <a:srcRect l="34868" t="35416" r="32206" b="28611"/>
          <a:stretch/>
        </p:blipFill>
        <p:spPr>
          <a:xfrm>
            <a:off x="11036144" y="5661611"/>
            <a:ext cx="635312" cy="694086"/>
          </a:xfrm>
          <a:prstGeom prst="rect">
            <a:avLst/>
          </a:prstGeom>
        </p:spPr>
      </p:pic>
      <p:sp>
        <p:nvSpPr>
          <p:cNvPr id="18" name="文本框 16">
            <a:extLst>
              <a:ext uri="{FF2B5EF4-FFF2-40B4-BE49-F238E27FC236}">
                <a16:creationId xmlns:a16="http://schemas.microsoft.com/office/drawing/2014/main" id="{1AF9B38A-EB10-408E-8B22-E0A28B355575}"/>
              </a:ext>
            </a:extLst>
          </p:cNvPr>
          <p:cNvSpPr txBox="1"/>
          <p:nvPr/>
        </p:nvSpPr>
        <p:spPr>
          <a:xfrm>
            <a:off x="7419902" y="659096"/>
            <a:ext cx="1656000" cy="550962"/>
          </a:xfrm>
          <a:prstGeom prst="snip2DiagRect">
            <a:avLst/>
          </a:prstGeom>
          <a:gradFill flip="none" rotWithShape="1">
            <a:gsLst>
              <a:gs pos="100000">
                <a:srgbClr val="EFEBE9"/>
              </a:gs>
              <a:gs pos="0">
                <a:srgbClr val="756359"/>
              </a:gs>
              <a:gs pos="66000">
                <a:srgbClr val="B9ABA3"/>
              </a:gs>
            </a:gsLst>
            <a:lin ang="0" scaled="0"/>
            <a:tileRect/>
          </a:gradFill>
          <a:effectLst>
            <a:outerShdw blurRad="190500" dist="63500" dir="3300000" algn="ctr" rotWithShape="0">
              <a:srgbClr val="000000">
                <a:alpha val="30000"/>
              </a:srgbClr>
            </a:outerShdw>
          </a:effectLst>
        </p:spPr>
        <p:txBody>
          <a:bodyPr wrap="square" rtlCol="0">
            <a:spAutoFit/>
            <a:scene3d>
              <a:camera prst="orthographicFront"/>
              <a:lightRig rig="threePt" dir="t"/>
            </a:scene3d>
            <a:sp3d contourW="12700"/>
          </a:bodyPr>
          <a:lstStyle>
            <a:defPPr>
              <a:defRPr lang="zh-HK"/>
            </a:defPPr>
            <a:lvl2pPr marL="0" lvl="1" algn="ctr">
              <a:spcBef>
                <a:spcPts val="0"/>
              </a:spcBef>
              <a:defRPr sz="2800" b="1">
                <a:solidFill>
                  <a:schemeClr val="bg1"/>
                </a:solidFill>
                <a:effectLst>
                  <a:outerShdw blurRad="38100" dist="38100" dir="2700000" algn="tl">
                    <a:srgbClr val="000000">
                      <a:alpha val="43137"/>
                    </a:srgbClr>
                  </a:outerShdw>
                </a:effectLst>
                <a:cs typeface="Calibri Light" panose="020F0302020204030204" pitchFamily="34" charset="0"/>
              </a:defRPr>
            </a:lvl2pPr>
          </a:lstStyle>
          <a:p>
            <a:pPr lvl="1"/>
            <a:r>
              <a:rPr lang="en-US" altLang="zh-HK" sz="2400" dirty="0" smtClean="0">
                <a:sym typeface="Webdings" panose="05030102010509060703" pitchFamily="18" charset="2"/>
              </a:rPr>
              <a:t>Effects</a:t>
            </a:r>
            <a:endParaRPr lang="zh-CN" altLang="en-US" dirty="0">
              <a:sym typeface="+mn-lt"/>
            </a:endParaRPr>
          </a:p>
        </p:txBody>
      </p:sp>
    </p:spTree>
    <p:extLst>
      <p:ext uri="{BB962C8B-B14F-4D97-AF65-F5344CB8AC3E}">
        <p14:creationId xmlns:p14="http://schemas.microsoft.com/office/powerpoint/2010/main" val="2955845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442C06D-44E2-4491-8B6B-EB951651CB7B}" type="slidenum">
              <a:rPr lang="zh-HK" altLang="en-US" smtClean="0">
                <a:solidFill>
                  <a:srgbClr val="000000"/>
                </a:solidFill>
              </a:rPr>
              <a:t>35</a:t>
            </a:fld>
            <a:endParaRPr lang="zh-HK" altLang="en-US" dirty="0">
              <a:solidFill>
                <a:srgbClr val="000000"/>
              </a:solidFill>
            </a:endParaRPr>
          </a:p>
        </p:txBody>
      </p:sp>
      <p:sp>
        <p:nvSpPr>
          <p:cNvPr id="5" name="PA_任意多边形 23"/>
          <p:cNvSpPr>
            <a:spLocks/>
          </p:cNvSpPr>
          <p:nvPr>
            <p:custDataLst>
              <p:tags r:id="rId1"/>
            </p:custDataLst>
          </p:nvPr>
        </p:nvSpPr>
        <p:spPr bwMode="auto">
          <a:xfrm>
            <a:off x="110496" y="501165"/>
            <a:ext cx="2808000" cy="2340000"/>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 name="connsiteX0" fmla="*/ 8012 w 10000"/>
              <a:gd name="connsiteY0" fmla="*/ 0 h 10000"/>
              <a:gd name="connsiteX1" fmla="*/ 5842 w 10000"/>
              <a:gd name="connsiteY1" fmla="*/ 2015 h 10000"/>
              <a:gd name="connsiteX2" fmla="*/ 3626 w 10000"/>
              <a:gd name="connsiteY2" fmla="*/ 0 h 10000"/>
              <a:gd name="connsiteX3" fmla="*/ 1667 w 10000"/>
              <a:gd name="connsiteY3" fmla="*/ 0 h 10000"/>
              <a:gd name="connsiteX4" fmla="*/ 1667 w 10000"/>
              <a:gd name="connsiteY4" fmla="*/ 3018 h 10000"/>
              <a:gd name="connsiteX5" fmla="*/ 0 w 10000"/>
              <a:gd name="connsiteY5" fmla="*/ 4982 h 10000"/>
              <a:gd name="connsiteX6" fmla="*/ 1667 w 10000"/>
              <a:gd name="connsiteY6" fmla="*/ 6982 h 10000"/>
              <a:gd name="connsiteX7" fmla="*/ 1667 w 10000"/>
              <a:gd name="connsiteY7" fmla="*/ 10000 h 10000"/>
              <a:gd name="connsiteX8" fmla="*/ 10000 w 10000"/>
              <a:gd name="connsiteY8" fmla="*/ 10000 h 10000"/>
              <a:gd name="connsiteX9" fmla="*/ 10000 w 10000"/>
              <a:gd name="connsiteY9" fmla="*/ 0 h 10000"/>
              <a:gd name="connsiteX10" fmla="*/ 8012 w 10000"/>
              <a:gd name="connsiteY10" fmla="*/ 0 h 10000"/>
              <a:gd name="connsiteX0" fmla="*/ 8012 w 10000"/>
              <a:gd name="connsiteY0" fmla="*/ 0 h 10000"/>
              <a:gd name="connsiteX1" fmla="*/ 5842 w 10000"/>
              <a:gd name="connsiteY1" fmla="*/ 2015 h 10000"/>
              <a:gd name="connsiteX2" fmla="*/ 3626 w 10000"/>
              <a:gd name="connsiteY2" fmla="*/ 0 h 10000"/>
              <a:gd name="connsiteX3" fmla="*/ 1667 w 10000"/>
              <a:gd name="connsiteY3" fmla="*/ 0 h 10000"/>
              <a:gd name="connsiteX4" fmla="*/ 1667 w 10000"/>
              <a:gd name="connsiteY4" fmla="*/ 3018 h 10000"/>
              <a:gd name="connsiteX5" fmla="*/ 0 w 10000"/>
              <a:gd name="connsiteY5" fmla="*/ 4982 h 10000"/>
              <a:gd name="connsiteX6" fmla="*/ 1667 w 10000"/>
              <a:gd name="connsiteY6" fmla="*/ 6982 h 10000"/>
              <a:gd name="connsiteX7" fmla="*/ 1667 w 10000"/>
              <a:gd name="connsiteY7" fmla="*/ 10000 h 10000"/>
              <a:gd name="connsiteX8" fmla="*/ 10000 w 10000"/>
              <a:gd name="connsiteY8" fmla="*/ 10000 h 10000"/>
              <a:gd name="connsiteX9" fmla="*/ 10000 w 10000"/>
              <a:gd name="connsiteY9" fmla="*/ 0 h 10000"/>
              <a:gd name="connsiteX10" fmla="*/ 8012 w 10000"/>
              <a:gd name="connsiteY10" fmla="*/ 0 h 10000"/>
              <a:gd name="connsiteX0" fmla="*/ 8012 w 10000"/>
              <a:gd name="connsiteY0" fmla="*/ 0 h 10000"/>
              <a:gd name="connsiteX1" fmla="*/ 5842 w 10000"/>
              <a:gd name="connsiteY1" fmla="*/ 2015 h 10000"/>
              <a:gd name="connsiteX2" fmla="*/ 3626 w 10000"/>
              <a:gd name="connsiteY2" fmla="*/ 0 h 10000"/>
              <a:gd name="connsiteX3" fmla="*/ 1667 w 10000"/>
              <a:gd name="connsiteY3" fmla="*/ 0 h 10000"/>
              <a:gd name="connsiteX4" fmla="*/ 1667 w 10000"/>
              <a:gd name="connsiteY4" fmla="*/ 3018 h 10000"/>
              <a:gd name="connsiteX5" fmla="*/ 0 w 10000"/>
              <a:gd name="connsiteY5" fmla="*/ 4982 h 10000"/>
              <a:gd name="connsiteX6" fmla="*/ 1667 w 10000"/>
              <a:gd name="connsiteY6" fmla="*/ 6982 h 10000"/>
              <a:gd name="connsiteX7" fmla="*/ 1667 w 10000"/>
              <a:gd name="connsiteY7" fmla="*/ 10000 h 10000"/>
              <a:gd name="connsiteX8" fmla="*/ 10000 w 10000"/>
              <a:gd name="connsiteY8" fmla="*/ 10000 h 10000"/>
              <a:gd name="connsiteX9" fmla="*/ 10000 w 10000"/>
              <a:gd name="connsiteY9" fmla="*/ 0 h 10000"/>
              <a:gd name="connsiteX10" fmla="*/ 8012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8012" y="0"/>
                </a:moveTo>
                <a:cubicBezTo>
                  <a:pt x="7690" y="1053"/>
                  <a:pt x="7198" y="1988"/>
                  <a:pt x="5842" y="2015"/>
                </a:cubicBezTo>
                <a:cubicBezTo>
                  <a:pt x="4486" y="2042"/>
                  <a:pt x="3977" y="1053"/>
                  <a:pt x="3626" y="0"/>
                </a:cubicBezTo>
                <a:lnTo>
                  <a:pt x="1667" y="0"/>
                </a:lnTo>
                <a:lnTo>
                  <a:pt x="1667" y="3018"/>
                </a:lnTo>
                <a:cubicBezTo>
                  <a:pt x="731" y="3018"/>
                  <a:pt x="0" y="3895"/>
                  <a:pt x="0" y="4982"/>
                </a:cubicBezTo>
                <a:cubicBezTo>
                  <a:pt x="0" y="6070"/>
                  <a:pt x="731" y="6982"/>
                  <a:pt x="1667" y="6982"/>
                </a:cubicBezTo>
                <a:lnTo>
                  <a:pt x="1667" y="10000"/>
                </a:lnTo>
                <a:lnTo>
                  <a:pt x="10000" y="10000"/>
                </a:lnTo>
                <a:lnTo>
                  <a:pt x="10000" y="0"/>
                </a:lnTo>
                <a:lnTo>
                  <a:pt x="8012" y="0"/>
                </a:lnTo>
                <a:close/>
              </a:path>
            </a:pathLst>
          </a:custGeom>
          <a:solidFill>
            <a:srgbClr val="9B7F7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a:solidFill>
                <a:schemeClr val="lt1"/>
              </a:solidFill>
              <a:sym typeface="+mn-lt"/>
            </a:endParaRPr>
          </a:p>
        </p:txBody>
      </p:sp>
      <p:sp>
        <p:nvSpPr>
          <p:cNvPr id="6" name="PA_淘宝店chenying0907 39"/>
          <p:cNvSpPr>
            <a:spLocks noChangeArrowheads="1"/>
          </p:cNvSpPr>
          <p:nvPr>
            <p:custDataLst>
              <p:tags r:id="rId2"/>
            </p:custDataLst>
          </p:nvPr>
        </p:nvSpPr>
        <p:spPr bwMode="auto">
          <a:xfrm>
            <a:off x="410270" y="1404008"/>
            <a:ext cx="2473295" cy="53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20000"/>
              </a:lnSpc>
              <a:buFont typeface="Arial" charset="0"/>
              <a:buNone/>
            </a:pPr>
            <a:r>
              <a:rPr lang="en-US" altLang="zh-CN" sz="3100" b="1" dirty="0" smtClean="0">
                <a:solidFill>
                  <a:schemeClr val="bg1"/>
                </a:solidFill>
                <a:effectLst>
                  <a:outerShdw blurRad="38100" dist="38100" dir="2700000" algn="tl">
                    <a:srgbClr val="000000">
                      <a:alpha val="43137"/>
                    </a:srgbClr>
                  </a:outerShdw>
                </a:effectLst>
                <a:cs typeface="+mn-ea"/>
                <a:sym typeface="+mn-lt"/>
              </a:rPr>
              <a:t>Personification</a:t>
            </a:r>
            <a:endParaRPr lang="zh-CN" altLang="en-US" sz="3100" dirty="0">
              <a:solidFill>
                <a:schemeClr val="bg1"/>
              </a:solidFill>
              <a:effectLst>
                <a:outerShdw blurRad="38100" dist="38100" dir="2700000" algn="tl">
                  <a:srgbClr val="000000">
                    <a:alpha val="43137"/>
                  </a:srgbClr>
                </a:outerShdw>
              </a:effectLst>
              <a:cs typeface="+mn-ea"/>
              <a:sym typeface="+mn-lt"/>
            </a:endParaRPr>
          </a:p>
        </p:txBody>
      </p:sp>
      <p:sp>
        <p:nvSpPr>
          <p:cNvPr id="7" name="內容版面配置區 2"/>
          <p:cNvSpPr>
            <a:spLocks noGrp="1"/>
          </p:cNvSpPr>
          <p:nvPr>
            <p:ph idx="1"/>
          </p:nvPr>
        </p:nvSpPr>
        <p:spPr>
          <a:xfrm>
            <a:off x="3056993" y="738231"/>
            <a:ext cx="3262164" cy="1719744"/>
          </a:xfrm>
        </p:spPr>
        <p:txBody>
          <a:bodyPr>
            <a:noAutofit/>
          </a:bodyPr>
          <a:lstStyle/>
          <a:p>
            <a:pPr marL="533400" indent="-533400" defTabSz="984250">
              <a:lnSpc>
                <a:spcPts val="3000"/>
              </a:lnSpc>
              <a:spcBef>
                <a:spcPts val="0"/>
              </a:spcBef>
              <a:spcAft>
                <a:spcPts val="1200"/>
              </a:spcAft>
              <a:buFont typeface="Webdings" panose="05030102010509060703" pitchFamily="18" charset="2"/>
              <a:buChar char="Y"/>
              <a:tabLst>
                <a:tab pos="457200" algn="l"/>
                <a:tab pos="720725" algn="l"/>
                <a:tab pos="1073150" algn="l"/>
                <a:tab pos="1881188" algn="l"/>
              </a:tabLst>
            </a:pPr>
            <a:r>
              <a:rPr lang="en-GB" altLang="zh-HK" dirty="0" smtClean="0">
                <a:solidFill>
                  <a:srgbClr val="756359"/>
                </a:solidFill>
                <a:latin typeface="+mj-lt"/>
              </a:rPr>
              <a:t>Giving human characteristics to </a:t>
            </a:r>
            <a:r>
              <a:rPr lang="en-GB" altLang="zh-HK" dirty="0">
                <a:solidFill>
                  <a:srgbClr val="756359"/>
                </a:solidFill>
                <a:latin typeface="+mj-lt"/>
              </a:rPr>
              <a:t>non-living </a:t>
            </a:r>
            <a:r>
              <a:rPr lang="en-GB" altLang="zh-HK" dirty="0" smtClean="0">
                <a:solidFill>
                  <a:srgbClr val="756359"/>
                </a:solidFill>
                <a:latin typeface="+mj-lt"/>
              </a:rPr>
              <a:t>things such as animals</a:t>
            </a:r>
            <a:r>
              <a:rPr lang="en-GB" altLang="zh-HK" dirty="0">
                <a:solidFill>
                  <a:srgbClr val="756359"/>
                </a:solidFill>
                <a:latin typeface="+mj-lt"/>
              </a:rPr>
              <a:t> </a:t>
            </a:r>
            <a:r>
              <a:rPr lang="en-GB" altLang="zh-HK" dirty="0" smtClean="0">
                <a:solidFill>
                  <a:srgbClr val="756359"/>
                </a:solidFill>
                <a:latin typeface="+mj-lt"/>
              </a:rPr>
              <a:t>and objects.</a:t>
            </a:r>
            <a:endParaRPr lang="en-GB" altLang="zh-HK" dirty="0">
              <a:solidFill>
                <a:srgbClr val="756359"/>
              </a:solidFill>
              <a:latin typeface="+mj-lt"/>
            </a:endParaRPr>
          </a:p>
        </p:txBody>
      </p:sp>
      <p:sp>
        <p:nvSpPr>
          <p:cNvPr id="8" name="內容版面配置區 2"/>
          <p:cNvSpPr txBox="1">
            <a:spLocks/>
          </p:cNvSpPr>
          <p:nvPr/>
        </p:nvSpPr>
        <p:spPr>
          <a:xfrm>
            <a:off x="7317280" y="1305497"/>
            <a:ext cx="4242420" cy="8660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a:solidFill>
                <a:srgbClr val="756359"/>
              </a:solidFill>
            </a:endParaRPr>
          </a:p>
          <a:p>
            <a:pPr marL="533400" indent="-533400" defTabSz="984250">
              <a:lnSpc>
                <a:spcPts val="2800"/>
              </a:lnSpc>
              <a:spcBef>
                <a:spcPts val="0"/>
              </a:spcBef>
              <a:buFont typeface="Webdings" panose="05030102010509060703" pitchFamily="18" charset="2"/>
              <a:buChar char="Y"/>
              <a:tabLst>
                <a:tab pos="457200" algn="l"/>
                <a:tab pos="720725" algn="l"/>
                <a:tab pos="1073150" algn="l"/>
                <a:tab pos="1881188" algn="l"/>
              </a:tabLst>
            </a:pPr>
            <a:r>
              <a:rPr lang="en-US" altLang="zh-HK" dirty="0" smtClean="0">
                <a:solidFill>
                  <a:srgbClr val="756359"/>
                </a:solidFill>
                <a:latin typeface="+mj-lt"/>
              </a:rPr>
              <a:t>crafting </a:t>
            </a:r>
            <a:r>
              <a:rPr lang="en-US" altLang="zh-HK" dirty="0">
                <a:solidFill>
                  <a:srgbClr val="756359"/>
                </a:solidFill>
                <a:latin typeface="+mj-lt"/>
              </a:rPr>
              <a:t>a vivid image of the object being described</a:t>
            </a:r>
          </a:p>
        </p:txBody>
      </p:sp>
      <p:graphicFrame>
        <p:nvGraphicFramePr>
          <p:cNvPr id="10" name="表格 9"/>
          <p:cNvGraphicFramePr>
            <a:graphicFrameLocks noGrp="1"/>
          </p:cNvGraphicFramePr>
          <p:nvPr>
            <p:extLst>
              <p:ext uri="{D42A27DB-BD31-4B8C-83A1-F6EECF244321}">
                <p14:modId xmlns:p14="http://schemas.microsoft.com/office/powerpoint/2010/main" val="1547472426"/>
              </p:ext>
            </p:extLst>
          </p:nvPr>
        </p:nvGraphicFramePr>
        <p:xfrm>
          <a:off x="608660" y="3678870"/>
          <a:ext cx="5425966" cy="1976400"/>
        </p:xfrm>
        <a:graphic>
          <a:graphicData uri="http://schemas.openxmlformats.org/drawingml/2006/table">
            <a:tbl>
              <a:tblPr firstRow="1" firstCol="1" bandRow="1">
                <a:tableStyleId>{5202B0CA-FC54-4496-8BCA-5EF66A818D29}</a:tableStyleId>
              </a:tblPr>
              <a:tblGrid>
                <a:gridCol w="1105966">
                  <a:extLst>
                    <a:ext uri="{9D8B030D-6E8A-4147-A177-3AD203B41FA5}">
                      <a16:colId xmlns:a16="http://schemas.microsoft.com/office/drawing/2014/main" val="2385533360"/>
                    </a:ext>
                  </a:extLst>
                </a:gridCol>
                <a:gridCol w="4320000">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Our Country</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mn-cs"/>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CC"/>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lnSpc>
                          <a:spcPct val="100000"/>
                        </a:lnSpc>
                      </a:pPr>
                      <a:r>
                        <a:rPr lang="en-US" altLang="zh-HK" sz="1800" i="0" kern="1200" dirty="0" smtClean="0">
                          <a:solidFill>
                            <a:srgbClr val="756359"/>
                          </a:solidFill>
                          <a:latin typeface="+mj-lt"/>
                          <a:ea typeface="+mn-ea"/>
                          <a:cs typeface="+mn-cs"/>
                        </a:rPr>
                        <a:t>Dear the Great Wall</a:t>
                      </a:r>
                      <a:endParaRPr lang="en-US" altLang="zh-HK" sz="1800" i="0" kern="1200" dirty="0">
                        <a:solidFill>
                          <a:srgbClr val="756359"/>
                        </a:solidFill>
                        <a:latin typeface="+mj-lt"/>
                        <a:ea typeface="+mn-ea"/>
                        <a:cs typeface="+mn-cs"/>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461495863"/>
                  </a:ext>
                </a:extLst>
              </a:tr>
              <a:tr h="1256400">
                <a:tc>
                  <a:txBody>
                    <a:bodyPr/>
                    <a:lstStyle/>
                    <a:p>
                      <a:pPr algn="ctr">
                        <a:lnSpc>
                          <a:spcPct val="125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CC"/>
                    </a:solidFill>
                  </a:tcPr>
                </a:tc>
                <a:tc>
                  <a:txBody>
                    <a:bodyPr/>
                    <a:lstStyle/>
                    <a:p>
                      <a:pPr algn="just">
                        <a:lnSpc>
                          <a:spcPct val="100000"/>
                        </a:lnSpc>
                      </a:pPr>
                      <a:r>
                        <a:rPr lang="en-US" altLang="zh-HK" sz="1800" b="1" i="1" u="sng" kern="1200" dirty="0" smtClean="0">
                          <a:solidFill>
                            <a:srgbClr val="756359"/>
                          </a:solidFill>
                          <a:latin typeface="+mj-lt"/>
                          <a:ea typeface="+mn-ea"/>
                          <a:cs typeface="+mn-cs"/>
                        </a:rPr>
                        <a:t>You’ve been standing still alone guarding the territory of our country safe for years.</a:t>
                      </a:r>
                      <a:r>
                        <a:rPr lang="en-US" altLang="zh-HK" sz="1800" i="1" u="sng" kern="1200" dirty="0" smtClean="0">
                          <a:solidFill>
                            <a:srgbClr val="756359"/>
                          </a:solidFill>
                          <a:latin typeface="+mj-lt"/>
                          <a:ea typeface="+mn-ea"/>
                          <a:cs typeface="+mn-cs"/>
                        </a:rPr>
                        <a:t> </a:t>
                      </a:r>
                      <a:r>
                        <a:rPr lang="en-US" altLang="zh-HK" sz="1800" b="1" i="1" u="sng" kern="1200" dirty="0" smtClean="0">
                          <a:solidFill>
                            <a:srgbClr val="756359"/>
                          </a:solidFill>
                          <a:latin typeface="+mj-lt"/>
                          <a:ea typeface="+mn-ea"/>
                          <a:cs typeface="+mn-cs"/>
                        </a:rPr>
                        <a:t>Your</a:t>
                      </a:r>
                      <a:r>
                        <a:rPr lang="en-US" altLang="zh-HK" sz="1800" b="1" i="1" u="sng" kern="1200" baseline="0" dirty="0" smtClean="0">
                          <a:solidFill>
                            <a:srgbClr val="756359"/>
                          </a:solidFill>
                          <a:latin typeface="+mj-lt"/>
                          <a:ea typeface="+mn-ea"/>
                          <a:cs typeface="+mn-cs"/>
                        </a:rPr>
                        <a:t> legs may ache but you never complain.</a:t>
                      </a:r>
                      <a:r>
                        <a:rPr lang="en-US" altLang="zh-HK" sz="1800" b="1" i="1" u="none" kern="1200" baseline="0" dirty="0" smtClean="0">
                          <a:solidFill>
                            <a:srgbClr val="756359"/>
                          </a:solidFill>
                          <a:latin typeface="+mj-lt"/>
                          <a:ea typeface="+mn-ea"/>
                          <a:cs typeface="+mn-cs"/>
                        </a:rPr>
                        <a:t> </a:t>
                      </a:r>
                      <a:r>
                        <a:rPr lang="en-US" altLang="zh-HK" sz="1800" i="1" kern="1200" dirty="0" smtClean="0">
                          <a:solidFill>
                            <a:srgbClr val="756359"/>
                          </a:solidFill>
                          <a:latin typeface="+mj-lt"/>
                          <a:ea typeface="+mn-ea"/>
                          <a:cs typeface="+mn-cs"/>
                        </a:rPr>
                        <a:t>Thank you for your sacrifice.</a:t>
                      </a:r>
                      <a:endParaRPr lang="en-US" altLang="zh-HK" sz="1800" i="1" kern="1200" dirty="0">
                        <a:solidFill>
                          <a:srgbClr val="756359"/>
                        </a:solidFill>
                        <a:latin typeface="+mj-lt"/>
                        <a:ea typeface="+mn-ea"/>
                        <a:cs typeface="+mn-cs"/>
                      </a:endParaRPr>
                    </a:p>
                  </a:txBody>
                  <a:tcPr marL="35210" marR="3521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CC"/>
                    </a:solidFill>
                  </a:tcPr>
                </a:tc>
                <a:extLst>
                  <a:ext uri="{0D108BD9-81ED-4DB2-BD59-A6C34878D82A}">
                    <a16:rowId xmlns:a16="http://schemas.microsoft.com/office/drawing/2014/main" val="1224830605"/>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3211398901"/>
              </p:ext>
            </p:extLst>
          </p:nvPr>
        </p:nvGraphicFramePr>
        <p:xfrm>
          <a:off x="6191498" y="2648743"/>
          <a:ext cx="5368201" cy="1976601"/>
        </p:xfrm>
        <a:graphic>
          <a:graphicData uri="http://schemas.openxmlformats.org/drawingml/2006/table">
            <a:tbl>
              <a:tblPr firstRow="1" firstCol="1" bandRow="1">
                <a:tableStyleId>{5202B0CA-FC54-4496-8BCA-5EF66A818D29}</a:tableStyleId>
              </a:tblPr>
              <a:tblGrid>
                <a:gridCol w="1048201">
                  <a:extLst>
                    <a:ext uri="{9D8B030D-6E8A-4147-A177-3AD203B41FA5}">
                      <a16:colId xmlns:a16="http://schemas.microsoft.com/office/drawing/2014/main" val="2385533360"/>
                    </a:ext>
                  </a:extLst>
                </a:gridCol>
                <a:gridCol w="4320000">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Learning</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alpha val="80000"/>
                      </a:schemeClr>
                    </a:solidFill>
                  </a:tcPr>
                </a:tc>
                <a:tc>
                  <a:txBody>
                    <a:bodyPr/>
                    <a:lstStyle/>
                    <a:p>
                      <a:pPr algn="ctr">
                        <a:lnSpc>
                          <a:spcPct val="100000"/>
                        </a:lnSpc>
                      </a:pPr>
                      <a:r>
                        <a:rPr lang="en-US" altLang="zh-HK" sz="1800" i="0" kern="1200" dirty="0" smtClean="0">
                          <a:solidFill>
                            <a:srgbClr val="756359"/>
                          </a:solidFill>
                          <a:latin typeface="+mj-lt"/>
                          <a:ea typeface="+mn-ea"/>
                          <a:cs typeface="+mn-cs"/>
                        </a:rPr>
                        <a:t>Dear school bag</a:t>
                      </a:r>
                      <a:endParaRPr lang="en-US" altLang="zh-HK" sz="1800" i="0" kern="1200" dirty="0">
                        <a:solidFill>
                          <a:srgbClr val="756359"/>
                        </a:solidFill>
                        <a:latin typeface="+mj-lt"/>
                        <a:ea typeface="+mn-ea"/>
                        <a:cs typeface="+mn-cs"/>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1256601">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tc>
                  <a:txBody>
                    <a:bodyPr/>
                    <a:lstStyle/>
                    <a:p>
                      <a:pPr algn="just">
                        <a:lnSpc>
                          <a:spcPct val="100000"/>
                        </a:lnSpc>
                      </a:pPr>
                      <a:r>
                        <a:rPr lang="en-US" altLang="zh-HK" sz="1800" i="1" kern="1200" dirty="0" smtClean="0">
                          <a:solidFill>
                            <a:srgbClr val="756359"/>
                          </a:solidFill>
                          <a:latin typeface="+mj-lt"/>
                          <a:ea typeface="+mn-ea"/>
                          <a:cs typeface="+mn-cs"/>
                        </a:rPr>
                        <a:t>You don’t just carry my books and belongings, </a:t>
                      </a:r>
                      <a:r>
                        <a:rPr lang="en-US" altLang="zh-HK" sz="1800" b="1" i="1" u="sng" kern="1200" dirty="0" smtClean="0">
                          <a:solidFill>
                            <a:srgbClr val="756359"/>
                          </a:solidFill>
                          <a:latin typeface="+mj-lt"/>
                          <a:ea typeface="+mn-ea"/>
                          <a:cs typeface="+mn-cs"/>
                        </a:rPr>
                        <a:t>you also carry my burden and worries</a:t>
                      </a:r>
                      <a:r>
                        <a:rPr lang="en-US" altLang="zh-HK" sz="1800" i="1" kern="1200" dirty="0" smtClean="0">
                          <a:solidFill>
                            <a:srgbClr val="756359"/>
                          </a:solidFill>
                          <a:latin typeface="+mj-lt"/>
                          <a:ea typeface="+mn-ea"/>
                          <a:cs typeface="+mn-cs"/>
                        </a:rPr>
                        <a:t>. Never have I realised how much I enjoy learning and </a:t>
                      </a:r>
                      <a:r>
                        <a:rPr lang="en-US" altLang="zh-HK" sz="1800" b="1" i="1" u="sng" kern="1200" dirty="0" smtClean="0">
                          <a:solidFill>
                            <a:srgbClr val="756359"/>
                          </a:solidFill>
                          <a:latin typeface="+mj-lt"/>
                          <a:ea typeface="+mn-ea"/>
                          <a:cs typeface="+mn-cs"/>
                        </a:rPr>
                        <a:t>you have been there accompanying me</a:t>
                      </a:r>
                      <a:r>
                        <a:rPr lang="en-US" altLang="zh-HK" sz="1800" i="1" kern="1200" dirty="0" smtClean="0">
                          <a:solidFill>
                            <a:srgbClr val="756359"/>
                          </a:solidFill>
                          <a:latin typeface="+mj-lt"/>
                          <a:ea typeface="+mn-ea"/>
                          <a:cs typeface="+mn-cs"/>
                        </a:rPr>
                        <a:t>.</a:t>
                      </a:r>
                      <a:endParaRPr lang="en-US" altLang="zh-HK" sz="1800" i="1" kern="1200" dirty="0">
                        <a:solidFill>
                          <a:srgbClr val="756359"/>
                        </a:solidFill>
                        <a:latin typeface="+mj-lt"/>
                        <a:ea typeface="+mn-ea"/>
                        <a:cs typeface="+mn-cs"/>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extLst>
                  <a:ext uri="{0D108BD9-81ED-4DB2-BD59-A6C34878D82A}">
                    <a16:rowId xmlns:a16="http://schemas.microsoft.com/office/drawing/2014/main" val="1224830605"/>
                  </a:ext>
                </a:extLst>
              </a:tr>
            </a:tbl>
          </a:graphicData>
        </a:graphic>
      </p:graphicFrame>
      <p:pic>
        <p:nvPicPr>
          <p:cNvPr id="14" name="圖片 13"/>
          <p:cNvPicPr>
            <a:picLocks noChangeAspect="1"/>
          </p:cNvPicPr>
          <p:nvPr/>
        </p:nvPicPr>
        <p:blipFill rotWithShape="1">
          <a:blip r:embed="rId4" cstate="print">
            <a:extLst>
              <a:ext uri="{28A0092B-C50C-407E-A947-70E740481C1C}">
                <a14:useLocalDpi xmlns:a14="http://schemas.microsoft.com/office/drawing/2010/main" val="0"/>
              </a:ext>
            </a:extLst>
          </a:blip>
          <a:srcRect l="34868" t="35416" r="32206" b="28611"/>
          <a:stretch/>
        </p:blipFill>
        <p:spPr>
          <a:xfrm>
            <a:off x="11036144" y="5661611"/>
            <a:ext cx="635312" cy="694086"/>
          </a:xfrm>
          <a:prstGeom prst="rect">
            <a:avLst/>
          </a:prstGeom>
        </p:spPr>
      </p:pic>
      <p:sp>
        <p:nvSpPr>
          <p:cNvPr id="15" name="文本框 16">
            <a:extLst>
              <a:ext uri="{FF2B5EF4-FFF2-40B4-BE49-F238E27FC236}">
                <a16:creationId xmlns:a16="http://schemas.microsoft.com/office/drawing/2014/main" id="{1AF9B38A-EB10-408E-8B22-E0A28B355575}"/>
              </a:ext>
            </a:extLst>
          </p:cNvPr>
          <p:cNvSpPr txBox="1"/>
          <p:nvPr/>
        </p:nvSpPr>
        <p:spPr>
          <a:xfrm>
            <a:off x="7419902" y="659096"/>
            <a:ext cx="1656000" cy="550962"/>
          </a:xfrm>
          <a:prstGeom prst="snip2DiagRect">
            <a:avLst/>
          </a:prstGeom>
          <a:gradFill flip="none" rotWithShape="1">
            <a:gsLst>
              <a:gs pos="100000">
                <a:srgbClr val="EFEBE9"/>
              </a:gs>
              <a:gs pos="0">
                <a:srgbClr val="756359"/>
              </a:gs>
              <a:gs pos="66000">
                <a:srgbClr val="B9ABA3"/>
              </a:gs>
            </a:gsLst>
            <a:lin ang="0" scaled="0"/>
            <a:tileRect/>
          </a:gradFill>
          <a:effectLst>
            <a:outerShdw blurRad="190500" dist="63500" dir="3300000" algn="ctr" rotWithShape="0">
              <a:srgbClr val="000000">
                <a:alpha val="30000"/>
              </a:srgbClr>
            </a:outerShdw>
          </a:effectLst>
        </p:spPr>
        <p:txBody>
          <a:bodyPr wrap="square" rtlCol="0">
            <a:spAutoFit/>
            <a:scene3d>
              <a:camera prst="orthographicFront"/>
              <a:lightRig rig="threePt" dir="t"/>
            </a:scene3d>
            <a:sp3d contourW="12700"/>
          </a:bodyPr>
          <a:lstStyle>
            <a:defPPr>
              <a:defRPr lang="zh-HK"/>
            </a:defPPr>
            <a:lvl2pPr marL="0" lvl="1" algn="ctr">
              <a:spcBef>
                <a:spcPts val="0"/>
              </a:spcBef>
              <a:defRPr sz="2800" b="1">
                <a:solidFill>
                  <a:schemeClr val="bg1"/>
                </a:solidFill>
                <a:effectLst>
                  <a:outerShdw blurRad="38100" dist="38100" dir="2700000" algn="tl">
                    <a:srgbClr val="000000">
                      <a:alpha val="43137"/>
                    </a:srgbClr>
                  </a:outerShdw>
                </a:effectLst>
                <a:cs typeface="Calibri Light" panose="020F0302020204030204" pitchFamily="34" charset="0"/>
              </a:defRPr>
            </a:lvl2pPr>
          </a:lstStyle>
          <a:p>
            <a:pPr lvl="1"/>
            <a:r>
              <a:rPr lang="en-US" altLang="zh-HK" sz="2400" dirty="0" smtClean="0">
                <a:sym typeface="Webdings" panose="05030102010509060703" pitchFamily="18" charset="2"/>
              </a:rPr>
              <a:t>Effects</a:t>
            </a:r>
            <a:endParaRPr lang="zh-CN" altLang="en-US" dirty="0">
              <a:sym typeface="+mn-lt"/>
            </a:endParaRPr>
          </a:p>
        </p:txBody>
      </p:sp>
    </p:spTree>
    <p:extLst>
      <p:ext uri="{BB962C8B-B14F-4D97-AF65-F5344CB8AC3E}">
        <p14:creationId xmlns:p14="http://schemas.microsoft.com/office/powerpoint/2010/main" val="4143523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442C06D-44E2-4491-8B6B-EB951651CB7B}" type="slidenum">
              <a:rPr lang="zh-HK" altLang="en-US" smtClean="0">
                <a:solidFill>
                  <a:srgbClr val="000000"/>
                </a:solidFill>
              </a:rPr>
              <a:t>36</a:t>
            </a:fld>
            <a:endParaRPr lang="zh-HK" altLang="en-US" dirty="0">
              <a:solidFill>
                <a:srgbClr val="000000"/>
              </a:solidFill>
            </a:endParaRPr>
          </a:p>
        </p:txBody>
      </p:sp>
      <p:sp>
        <p:nvSpPr>
          <p:cNvPr id="5" name="PA_任意多边形 23"/>
          <p:cNvSpPr>
            <a:spLocks/>
          </p:cNvSpPr>
          <p:nvPr>
            <p:custDataLst>
              <p:tags r:id="rId1"/>
            </p:custDataLst>
          </p:nvPr>
        </p:nvSpPr>
        <p:spPr bwMode="auto">
          <a:xfrm>
            <a:off x="110496" y="501165"/>
            <a:ext cx="2808000" cy="2340000"/>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 name="connsiteX0" fmla="*/ 8012 w 10000"/>
              <a:gd name="connsiteY0" fmla="*/ 0 h 10000"/>
              <a:gd name="connsiteX1" fmla="*/ 5842 w 10000"/>
              <a:gd name="connsiteY1" fmla="*/ 2015 h 10000"/>
              <a:gd name="connsiteX2" fmla="*/ 3626 w 10000"/>
              <a:gd name="connsiteY2" fmla="*/ 0 h 10000"/>
              <a:gd name="connsiteX3" fmla="*/ 1667 w 10000"/>
              <a:gd name="connsiteY3" fmla="*/ 0 h 10000"/>
              <a:gd name="connsiteX4" fmla="*/ 1667 w 10000"/>
              <a:gd name="connsiteY4" fmla="*/ 3018 h 10000"/>
              <a:gd name="connsiteX5" fmla="*/ 0 w 10000"/>
              <a:gd name="connsiteY5" fmla="*/ 4982 h 10000"/>
              <a:gd name="connsiteX6" fmla="*/ 1667 w 10000"/>
              <a:gd name="connsiteY6" fmla="*/ 6982 h 10000"/>
              <a:gd name="connsiteX7" fmla="*/ 1667 w 10000"/>
              <a:gd name="connsiteY7" fmla="*/ 10000 h 10000"/>
              <a:gd name="connsiteX8" fmla="*/ 10000 w 10000"/>
              <a:gd name="connsiteY8" fmla="*/ 10000 h 10000"/>
              <a:gd name="connsiteX9" fmla="*/ 10000 w 10000"/>
              <a:gd name="connsiteY9" fmla="*/ 0 h 10000"/>
              <a:gd name="connsiteX10" fmla="*/ 8012 w 10000"/>
              <a:gd name="connsiteY10" fmla="*/ 0 h 10000"/>
              <a:gd name="connsiteX0" fmla="*/ 8012 w 10000"/>
              <a:gd name="connsiteY0" fmla="*/ 0 h 10000"/>
              <a:gd name="connsiteX1" fmla="*/ 5842 w 10000"/>
              <a:gd name="connsiteY1" fmla="*/ 2015 h 10000"/>
              <a:gd name="connsiteX2" fmla="*/ 3626 w 10000"/>
              <a:gd name="connsiteY2" fmla="*/ 0 h 10000"/>
              <a:gd name="connsiteX3" fmla="*/ 1667 w 10000"/>
              <a:gd name="connsiteY3" fmla="*/ 0 h 10000"/>
              <a:gd name="connsiteX4" fmla="*/ 1667 w 10000"/>
              <a:gd name="connsiteY4" fmla="*/ 3018 h 10000"/>
              <a:gd name="connsiteX5" fmla="*/ 0 w 10000"/>
              <a:gd name="connsiteY5" fmla="*/ 4982 h 10000"/>
              <a:gd name="connsiteX6" fmla="*/ 1667 w 10000"/>
              <a:gd name="connsiteY6" fmla="*/ 6982 h 10000"/>
              <a:gd name="connsiteX7" fmla="*/ 1667 w 10000"/>
              <a:gd name="connsiteY7" fmla="*/ 10000 h 10000"/>
              <a:gd name="connsiteX8" fmla="*/ 10000 w 10000"/>
              <a:gd name="connsiteY8" fmla="*/ 10000 h 10000"/>
              <a:gd name="connsiteX9" fmla="*/ 10000 w 10000"/>
              <a:gd name="connsiteY9" fmla="*/ 0 h 10000"/>
              <a:gd name="connsiteX10" fmla="*/ 8012 w 10000"/>
              <a:gd name="connsiteY10" fmla="*/ 0 h 10000"/>
              <a:gd name="connsiteX0" fmla="*/ 8012 w 10000"/>
              <a:gd name="connsiteY0" fmla="*/ 0 h 10000"/>
              <a:gd name="connsiteX1" fmla="*/ 5842 w 10000"/>
              <a:gd name="connsiteY1" fmla="*/ 2015 h 10000"/>
              <a:gd name="connsiteX2" fmla="*/ 3626 w 10000"/>
              <a:gd name="connsiteY2" fmla="*/ 0 h 10000"/>
              <a:gd name="connsiteX3" fmla="*/ 1667 w 10000"/>
              <a:gd name="connsiteY3" fmla="*/ 0 h 10000"/>
              <a:gd name="connsiteX4" fmla="*/ 1667 w 10000"/>
              <a:gd name="connsiteY4" fmla="*/ 3018 h 10000"/>
              <a:gd name="connsiteX5" fmla="*/ 0 w 10000"/>
              <a:gd name="connsiteY5" fmla="*/ 4982 h 10000"/>
              <a:gd name="connsiteX6" fmla="*/ 1667 w 10000"/>
              <a:gd name="connsiteY6" fmla="*/ 6982 h 10000"/>
              <a:gd name="connsiteX7" fmla="*/ 1667 w 10000"/>
              <a:gd name="connsiteY7" fmla="*/ 10000 h 10000"/>
              <a:gd name="connsiteX8" fmla="*/ 10000 w 10000"/>
              <a:gd name="connsiteY8" fmla="*/ 10000 h 10000"/>
              <a:gd name="connsiteX9" fmla="*/ 10000 w 10000"/>
              <a:gd name="connsiteY9" fmla="*/ 0 h 10000"/>
              <a:gd name="connsiteX10" fmla="*/ 8012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8012" y="0"/>
                </a:moveTo>
                <a:cubicBezTo>
                  <a:pt x="7690" y="1053"/>
                  <a:pt x="7198" y="1988"/>
                  <a:pt x="5842" y="2015"/>
                </a:cubicBezTo>
                <a:cubicBezTo>
                  <a:pt x="4486" y="2042"/>
                  <a:pt x="3977" y="1053"/>
                  <a:pt x="3626" y="0"/>
                </a:cubicBezTo>
                <a:lnTo>
                  <a:pt x="1667" y="0"/>
                </a:lnTo>
                <a:lnTo>
                  <a:pt x="1667" y="3018"/>
                </a:lnTo>
                <a:cubicBezTo>
                  <a:pt x="731" y="3018"/>
                  <a:pt x="0" y="3895"/>
                  <a:pt x="0" y="4982"/>
                </a:cubicBezTo>
                <a:cubicBezTo>
                  <a:pt x="0" y="6070"/>
                  <a:pt x="731" y="6982"/>
                  <a:pt x="1667" y="6982"/>
                </a:cubicBezTo>
                <a:lnTo>
                  <a:pt x="1667" y="10000"/>
                </a:lnTo>
                <a:lnTo>
                  <a:pt x="10000" y="10000"/>
                </a:lnTo>
                <a:lnTo>
                  <a:pt x="10000" y="0"/>
                </a:lnTo>
                <a:lnTo>
                  <a:pt x="8012" y="0"/>
                </a:lnTo>
                <a:close/>
              </a:path>
            </a:pathLst>
          </a:custGeom>
          <a:solidFill>
            <a:srgbClr val="9B7F7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a:solidFill>
                <a:schemeClr val="lt1"/>
              </a:solidFill>
              <a:sym typeface="+mn-lt"/>
            </a:endParaRPr>
          </a:p>
        </p:txBody>
      </p:sp>
      <p:sp>
        <p:nvSpPr>
          <p:cNvPr id="6" name="PA_淘宝店chenying0907 39"/>
          <p:cNvSpPr>
            <a:spLocks noChangeArrowheads="1"/>
          </p:cNvSpPr>
          <p:nvPr>
            <p:custDataLst>
              <p:tags r:id="rId2"/>
            </p:custDataLst>
          </p:nvPr>
        </p:nvSpPr>
        <p:spPr bwMode="auto">
          <a:xfrm>
            <a:off x="410270" y="1117776"/>
            <a:ext cx="2473295" cy="110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20000"/>
              </a:lnSpc>
              <a:buFont typeface="Arial" charset="0"/>
              <a:buNone/>
            </a:pPr>
            <a:r>
              <a:rPr lang="en-US" altLang="zh-CN" sz="3100" b="1" dirty="0" smtClean="0">
                <a:solidFill>
                  <a:schemeClr val="bg1"/>
                </a:solidFill>
                <a:effectLst>
                  <a:outerShdw blurRad="38100" dist="38100" dir="2700000" algn="tl">
                    <a:srgbClr val="000000">
                      <a:alpha val="43137"/>
                    </a:srgbClr>
                  </a:outerShdw>
                </a:effectLst>
                <a:cs typeface="+mn-ea"/>
                <a:sym typeface="+mn-lt"/>
              </a:rPr>
              <a:t>Sensory language</a:t>
            </a:r>
            <a:endParaRPr lang="zh-CN" altLang="en-US" sz="3100" dirty="0">
              <a:solidFill>
                <a:schemeClr val="bg1"/>
              </a:solidFill>
              <a:effectLst>
                <a:outerShdw blurRad="38100" dist="38100" dir="2700000" algn="tl">
                  <a:srgbClr val="000000">
                    <a:alpha val="43137"/>
                  </a:srgbClr>
                </a:outerShdw>
              </a:effectLst>
              <a:cs typeface="+mn-ea"/>
              <a:sym typeface="+mn-lt"/>
            </a:endParaRPr>
          </a:p>
        </p:txBody>
      </p:sp>
      <p:sp>
        <p:nvSpPr>
          <p:cNvPr id="7" name="內容版面配置區 2"/>
          <p:cNvSpPr>
            <a:spLocks noGrp="1"/>
          </p:cNvSpPr>
          <p:nvPr>
            <p:ph idx="1"/>
          </p:nvPr>
        </p:nvSpPr>
        <p:spPr>
          <a:xfrm>
            <a:off x="2910237" y="602763"/>
            <a:ext cx="3286683" cy="1719744"/>
          </a:xfrm>
        </p:spPr>
        <p:txBody>
          <a:bodyPr>
            <a:noAutofit/>
          </a:bodyPr>
          <a:lstStyle/>
          <a:p>
            <a:pPr marL="533400" indent="-533400" algn="just" defTabSz="984250">
              <a:lnSpc>
                <a:spcPts val="3000"/>
              </a:lnSpc>
              <a:spcBef>
                <a:spcPts val="0"/>
              </a:spcBef>
              <a:spcAft>
                <a:spcPts val="1200"/>
              </a:spcAft>
              <a:buFont typeface="Webdings" panose="05030102010509060703" pitchFamily="18" charset="2"/>
              <a:buChar char="Y"/>
              <a:tabLst>
                <a:tab pos="457200" algn="l"/>
                <a:tab pos="720725" algn="l"/>
                <a:tab pos="1073150" algn="l"/>
                <a:tab pos="1881188" algn="l"/>
              </a:tabLst>
            </a:pPr>
            <a:r>
              <a:rPr lang="en-US" altLang="zh-HK" dirty="0" smtClean="0">
                <a:solidFill>
                  <a:srgbClr val="756359"/>
                </a:solidFill>
                <a:latin typeface="+mj-lt"/>
              </a:rPr>
              <a:t>Describing things using vivid words related to the five senses. </a:t>
            </a:r>
            <a:endParaRPr lang="en-US" altLang="zh-HK" dirty="0">
              <a:solidFill>
                <a:srgbClr val="756359"/>
              </a:solidFill>
              <a:latin typeface="+mj-lt"/>
            </a:endParaRPr>
          </a:p>
        </p:txBody>
      </p:sp>
      <p:sp>
        <p:nvSpPr>
          <p:cNvPr id="8" name="內容版面配置區 2"/>
          <p:cNvSpPr txBox="1">
            <a:spLocks/>
          </p:cNvSpPr>
          <p:nvPr/>
        </p:nvSpPr>
        <p:spPr>
          <a:xfrm>
            <a:off x="7260834" y="1305497"/>
            <a:ext cx="4558631" cy="8660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0" indent="0" algn="just">
              <a:lnSpc>
                <a:spcPts val="0"/>
              </a:lnSpc>
              <a:spcBef>
                <a:spcPts val="0"/>
              </a:spcBef>
              <a:buFont typeface="Arial" panose="020B0604020202020204" pitchFamily="34" charset="0"/>
              <a:buNone/>
              <a:tabLst>
                <a:tab pos="633413" algn="l"/>
              </a:tabLst>
            </a:pPr>
            <a:endParaRPr lang="en-US" altLang="zh-HK" sz="4000" dirty="0" smtClean="0">
              <a:solidFill>
                <a:srgbClr val="756359"/>
              </a:solidFill>
            </a:endParaRPr>
          </a:p>
          <a:p>
            <a:pPr marL="533400" indent="-533400" defTabSz="984250">
              <a:lnSpc>
                <a:spcPts val="2800"/>
              </a:lnSpc>
              <a:spcBef>
                <a:spcPts val="0"/>
              </a:spcBef>
              <a:buFont typeface="Webdings" panose="05030102010509060703" pitchFamily="18" charset="2"/>
              <a:buChar char="Y"/>
              <a:tabLst>
                <a:tab pos="457200" algn="l"/>
                <a:tab pos="720725" algn="l"/>
                <a:tab pos="1073150" algn="l"/>
                <a:tab pos="1881188" algn="l"/>
              </a:tabLst>
            </a:pPr>
            <a:r>
              <a:rPr lang="en-US" altLang="zh-HK" dirty="0" smtClean="0">
                <a:solidFill>
                  <a:srgbClr val="756359"/>
                </a:solidFill>
                <a:latin typeface="+mj-lt"/>
              </a:rPr>
              <a:t>crafting </a:t>
            </a:r>
            <a:r>
              <a:rPr lang="en-US" altLang="zh-HK" dirty="0">
                <a:solidFill>
                  <a:srgbClr val="756359"/>
                </a:solidFill>
                <a:latin typeface="+mj-lt"/>
              </a:rPr>
              <a:t>a vivid imagery </a:t>
            </a:r>
          </a:p>
          <a:p>
            <a:pPr marL="533400" indent="-533400" defTabSz="984250">
              <a:lnSpc>
                <a:spcPts val="2800"/>
              </a:lnSpc>
              <a:spcBef>
                <a:spcPts val="0"/>
              </a:spcBef>
              <a:buFont typeface="Webdings" panose="05030102010509060703" pitchFamily="18" charset="2"/>
              <a:buChar char="Y"/>
              <a:tabLst>
                <a:tab pos="457200" algn="l"/>
                <a:tab pos="720725" algn="l"/>
                <a:tab pos="1073150" algn="l"/>
                <a:tab pos="1881188" algn="l"/>
              </a:tabLst>
            </a:pPr>
            <a:r>
              <a:rPr lang="en-US" altLang="zh-HK" dirty="0" smtClean="0">
                <a:solidFill>
                  <a:srgbClr val="756359"/>
                </a:solidFill>
                <a:latin typeface="+mj-lt"/>
              </a:rPr>
              <a:t>enhancing </a:t>
            </a:r>
            <a:r>
              <a:rPr lang="en-US" altLang="zh-HK" dirty="0">
                <a:solidFill>
                  <a:srgbClr val="756359"/>
                </a:solidFill>
                <a:latin typeface="+mj-lt"/>
              </a:rPr>
              <a:t>emotional </a:t>
            </a:r>
            <a:r>
              <a:rPr lang="en-US" altLang="zh-HK" dirty="0" smtClean="0">
                <a:solidFill>
                  <a:srgbClr val="756359"/>
                </a:solidFill>
                <a:latin typeface="+mj-lt"/>
              </a:rPr>
              <a:t>appeal</a:t>
            </a:r>
            <a:endParaRPr lang="en-US" altLang="zh-HK" dirty="0">
              <a:solidFill>
                <a:srgbClr val="756359"/>
              </a:solidFill>
              <a:latin typeface="+mj-lt"/>
            </a:endParaRPr>
          </a:p>
        </p:txBody>
      </p:sp>
      <p:graphicFrame>
        <p:nvGraphicFramePr>
          <p:cNvPr id="14" name="表格 15"/>
          <p:cNvGraphicFramePr>
            <a:graphicFrameLocks noGrp="1"/>
          </p:cNvGraphicFramePr>
          <p:nvPr>
            <p:extLst>
              <p:ext uri="{D42A27DB-BD31-4B8C-83A1-F6EECF244321}">
                <p14:modId xmlns:p14="http://schemas.microsoft.com/office/powerpoint/2010/main" val="158715568"/>
              </p:ext>
            </p:extLst>
          </p:nvPr>
        </p:nvGraphicFramePr>
        <p:xfrm>
          <a:off x="583531" y="2939118"/>
          <a:ext cx="5504753" cy="3323605"/>
        </p:xfrm>
        <a:graphic>
          <a:graphicData uri="http://schemas.openxmlformats.org/drawingml/2006/table">
            <a:tbl>
              <a:tblPr firstRow="1" firstCol="1" bandRow="1">
                <a:tableStyleId>{5202B0CA-FC54-4496-8BCA-5EF66A818D29}</a:tableStyleId>
              </a:tblPr>
              <a:tblGrid>
                <a:gridCol w="1074864">
                  <a:extLst>
                    <a:ext uri="{9D8B030D-6E8A-4147-A177-3AD203B41FA5}">
                      <a16:colId xmlns:a16="http://schemas.microsoft.com/office/drawing/2014/main" val="2385533360"/>
                    </a:ext>
                  </a:extLst>
                </a:gridCol>
                <a:gridCol w="4429889">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Our Family and Friends</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alpha val="80000"/>
                      </a:schemeClr>
                    </a:solidFill>
                  </a:tcPr>
                </a:tc>
                <a:tc>
                  <a:txBody>
                    <a:bodyPr/>
                    <a:lstStyle/>
                    <a:p>
                      <a:pPr marL="0" lvl="1" algn="ctr">
                        <a:lnSpc>
                          <a:spcPct val="100000"/>
                        </a:lnSpc>
                      </a:pPr>
                      <a:r>
                        <a:rPr lang="en-US" altLang="zh-HK" sz="1800" i="0" kern="1200" dirty="0" smtClean="0">
                          <a:solidFill>
                            <a:srgbClr val="756359"/>
                          </a:solidFill>
                          <a:latin typeface="+mj-lt"/>
                          <a:ea typeface="+mn-ea"/>
                          <a:cs typeface="+mn-cs"/>
                        </a:rPr>
                        <a:t>Dear grandma</a:t>
                      </a:r>
                      <a:endParaRPr lang="zh-HK" altLang="en-US" sz="1800" i="0" kern="1200" dirty="0">
                        <a:solidFill>
                          <a:srgbClr val="756359"/>
                        </a:solidFill>
                        <a:latin typeface="+mj-lt"/>
                        <a:ea typeface="+mn-ea"/>
                        <a:cs typeface="+mn-cs"/>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2603605">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tc>
                  <a:txBody>
                    <a:bodyPr/>
                    <a:lstStyle/>
                    <a:p>
                      <a:pPr algn="just">
                        <a:lnSpc>
                          <a:spcPct val="100000"/>
                        </a:lnSpc>
                      </a:pPr>
                      <a:r>
                        <a:rPr lang="en-US" altLang="zh-HK" sz="1800" i="1" kern="1200" dirty="0" smtClean="0">
                          <a:solidFill>
                            <a:srgbClr val="756359"/>
                          </a:solidFill>
                          <a:latin typeface="+mj-lt"/>
                          <a:ea typeface="新細明體"/>
                          <a:cs typeface="+mn-cs"/>
                        </a:rPr>
                        <a:t>I still remember our weekend routine. Chicken with </a:t>
                      </a:r>
                      <a:r>
                        <a:rPr lang="en-US" altLang="zh-HK" sz="1800" b="1" i="1" u="sng" kern="1200" dirty="0" smtClean="0">
                          <a:solidFill>
                            <a:srgbClr val="756359"/>
                          </a:solidFill>
                          <a:latin typeface="+mj-lt"/>
                          <a:ea typeface="新細明體"/>
                          <a:cs typeface="+mn-cs"/>
                        </a:rPr>
                        <a:t>aromatic ginger and scallion sauce</a:t>
                      </a:r>
                      <a:r>
                        <a:rPr lang="en-US" altLang="zh-HK" sz="1800" b="1" i="1" u="none" kern="1200" baseline="0" dirty="0" smtClean="0">
                          <a:solidFill>
                            <a:srgbClr val="756359"/>
                          </a:solidFill>
                          <a:latin typeface="+mj-lt"/>
                          <a:ea typeface="新細明體"/>
                          <a:cs typeface="+mn-cs"/>
                        </a:rPr>
                        <a:t>       </a:t>
                      </a:r>
                      <a:r>
                        <a:rPr lang="en-US" altLang="zh-HK" sz="1800" i="1" kern="1200" dirty="0" smtClean="0">
                          <a:solidFill>
                            <a:srgbClr val="756359"/>
                          </a:solidFill>
                          <a:latin typeface="+mj-lt"/>
                          <a:ea typeface="新細明體"/>
                          <a:cs typeface="+mn-cs"/>
                        </a:rPr>
                        <a:t>was a luxury but a must-have on our </a:t>
                      </a:r>
                      <a:r>
                        <a:rPr lang="en-US" altLang="zh-HK" sz="1800" b="1" i="1" u="sng" kern="1200" dirty="0" smtClean="0">
                          <a:solidFill>
                            <a:srgbClr val="756359"/>
                          </a:solidFill>
                          <a:latin typeface="+mj-lt"/>
                          <a:ea typeface="新細明體"/>
                          <a:cs typeface="+mn-cs"/>
                        </a:rPr>
                        <a:t>colourful</a:t>
                      </a:r>
                      <a:r>
                        <a:rPr lang="en-US" altLang="zh-HK" sz="1800" i="1" kern="1200" dirty="0" smtClean="0">
                          <a:solidFill>
                            <a:srgbClr val="756359"/>
                          </a:solidFill>
                          <a:latin typeface="+mj-lt"/>
                          <a:ea typeface="新細明體"/>
                          <a:cs typeface="+mn-cs"/>
                        </a:rPr>
                        <a:t> </a:t>
                      </a:r>
                      <a:r>
                        <a:rPr lang="en-US" altLang="zh-HK" sz="1800" b="1" i="1" u="sng" kern="1200" dirty="0" smtClean="0">
                          <a:solidFill>
                            <a:srgbClr val="756359"/>
                          </a:solidFill>
                          <a:latin typeface="+mj-lt"/>
                          <a:ea typeface="新細明體"/>
                          <a:cs typeface="+mn-cs"/>
                        </a:rPr>
                        <a:t>dining table</a:t>
                      </a:r>
                      <a:r>
                        <a:rPr lang="en-US" altLang="zh-HK" sz="1800" b="1" i="1" u="none" kern="1200" dirty="0" smtClean="0">
                          <a:solidFill>
                            <a:srgbClr val="756359"/>
                          </a:solidFill>
                          <a:latin typeface="+mj-lt"/>
                          <a:ea typeface="新細明體"/>
                          <a:cs typeface="+mn-cs"/>
                        </a:rPr>
                        <a:t>   </a:t>
                      </a:r>
                      <a:r>
                        <a:rPr lang="en-US" altLang="zh-HK" sz="1800" i="1" kern="1200" dirty="0" smtClean="0">
                          <a:solidFill>
                            <a:srgbClr val="756359"/>
                          </a:solidFill>
                          <a:latin typeface="+mj-lt"/>
                          <a:ea typeface="新細明體"/>
                          <a:cs typeface="+mn-cs"/>
                        </a:rPr>
                        <a:t>.. Right after </a:t>
                      </a:r>
                      <a:r>
                        <a:rPr lang="en-US" altLang="zh-HK" sz="1800" b="1" i="1" u="sng" kern="1200" dirty="0" smtClean="0">
                          <a:solidFill>
                            <a:srgbClr val="756359"/>
                          </a:solidFill>
                          <a:latin typeface="+mj-lt"/>
                          <a:ea typeface="新細明體"/>
                          <a:cs typeface="+mn-cs"/>
                        </a:rPr>
                        <a:t>the knife banged against the cutting board</a:t>
                      </a:r>
                      <a:r>
                        <a:rPr lang="en-US" altLang="zh-HK" sz="1800" b="1" i="1" u="none" kern="1200" dirty="0" smtClean="0">
                          <a:solidFill>
                            <a:srgbClr val="756359"/>
                          </a:solidFill>
                          <a:latin typeface="+mj-lt"/>
                          <a:ea typeface="新細明體"/>
                          <a:cs typeface="+mn-cs"/>
                        </a:rPr>
                        <a:t>      </a:t>
                      </a:r>
                      <a:r>
                        <a:rPr lang="en-US" altLang="zh-HK" sz="1800" i="1" kern="1200" dirty="0" smtClean="0">
                          <a:solidFill>
                            <a:srgbClr val="756359"/>
                          </a:solidFill>
                          <a:latin typeface="+mj-lt"/>
                          <a:ea typeface="新細明體"/>
                          <a:cs typeface="+mn-cs"/>
                        </a:rPr>
                        <a:t>, you would always offer </a:t>
                      </a:r>
                      <a:r>
                        <a:rPr lang="en-US" altLang="zh-HK" sz="1800" b="1" i="1" u="sng" kern="1200" dirty="0" smtClean="0">
                          <a:solidFill>
                            <a:srgbClr val="756359"/>
                          </a:solidFill>
                          <a:latin typeface="+mj-lt"/>
                          <a:ea typeface="新細明體"/>
                          <a:cs typeface="+mn-cs"/>
                        </a:rPr>
                        <a:t>the nicest and juiciest part</a:t>
                      </a:r>
                      <a:r>
                        <a:rPr lang="en-US" altLang="zh-HK" sz="1800" b="1" i="1" u="sng" kern="1200" baseline="0" dirty="0" smtClean="0">
                          <a:solidFill>
                            <a:srgbClr val="756359"/>
                          </a:solidFill>
                          <a:latin typeface="+mj-lt"/>
                          <a:ea typeface="新細明體"/>
                          <a:cs typeface="+mn-cs"/>
                        </a:rPr>
                        <a:t> –</a:t>
                      </a:r>
                      <a:r>
                        <a:rPr lang="en-US" altLang="zh-HK" sz="1800" b="1" i="1" u="sng" kern="1200" dirty="0" smtClean="0">
                          <a:solidFill>
                            <a:srgbClr val="756359"/>
                          </a:solidFill>
                          <a:latin typeface="+mj-lt"/>
                          <a:ea typeface="新細明體"/>
                          <a:cs typeface="+mn-cs"/>
                        </a:rPr>
                        <a:t> the chicken leg</a:t>
                      </a:r>
                      <a:r>
                        <a:rPr lang="en-US" altLang="zh-HK" sz="1800" i="1" kern="1200" dirty="0" smtClean="0">
                          <a:solidFill>
                            <a:srgbClr val="756359"/>
                          </a:solidFill>
                          <a:latin typeface="+mj-lt"/>
                          <a:ea typeface="新細明體"/>
                          <a:cs typeface="+mn-cs"/>
                        </a:rPr>
                        <a:t>   to me. I always rejected because </a:t>
                      </a:r>
                      <a:r>
                        <a:rPr lang="en-US" altLang="zh-HK" sz="1800" b="1" i="1" u="sng" kern="1200" dirty="0" smtClean="0">
                          <a:solidFill>
                            <a:srgbClr val="756359"/>
                          </a:solidFill>
                          <a:latin typeface="+mj-lt"/>
                          <a:ea typeface="新細明體"/>
                          <a:cs typeface="+mn-cs"/>
                        </a:rPr>
                        <a:t>the</a:t>
                      </a:r>
                      <a:r>
                        <a:rPr lang="en-US" altLang="zh-HK" sz="1800" i="1" u="sng" kern="1200" dirty="0" smtClean="0">
                          <a:solidFill>
                            <a:srgbClr val="756359"/>
                          </a:solidFill>
                          <a:latin typeface="+mj-lt"/>
                          <a:ea typeface="新細明體"/>
                          <a:cs typeface="+mn-cs"/>
                        </a:rPr>
                        <a:t> </a:t>
                      </a:r>
                      <a:r>
                        <a:rPr lang="en-US" altLang="zh-HK" sz="1800" b="1" i="1" u="sng" kern="1200" dirty="0" smtClean="0">
                          <a:solidFill>
                            <a:srgbClr val="756359"/>
                          </a:solidFill>
                          <a:latin typeface="+mj-lt"/>
                          <a:ea typeface="新細明體"/>
                          <a:cs typeface="+mn-cs"/>
                        </a:rPr>
                        <a:t>greasy yellow skin</a:t>
                      </a:r>
                      <a:r>
                        <a:rPr lang="en-US" altLang="zh-HK" sz="1800" i="1" kern="1200" dirty="0" smtClean="0">
                          <a:solidFill>
                            <a:srgbClr val="756359"/>
                          </a:solidFill>
                          <a:latin typeface="+mj-lt"/>
                          <a:ea typeface="新細明體"/>
                          <a:cs typeface="+mn-cs"/>
                        </a:rPr>
                        <a:t>     was never my cup of tea. Yet, your love was well received. </a:t>
                      </a:r>
                      <a:endParaRPr lang="en-US" altLang="zh-HK" sz="1800" i="1" kern="1200" dirty="0">
                        <a:solidFill>
                          <a:srgbClr val="756359"/>
                        </a:solidFill>
                        <a:latin typeface="+mj-lt"/>
                        <a:ea typeface="+mn-ea"/>
                        <a:cs typeface="+mn-cs"/>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extLst>
                  <a:ext uri="{0D108BD9-81ED-4DB2-BD59-A6C34878D82A}">
                    <a16:rowId xmlns:a16="http://schemas.microsoft.com/office/drawing/2014/main" val="1224830605"/>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2516702713"/>
              </p:ext>
            </p:extLst>
          </p:nvPr>
        </p:nvGraphicFramePr>
        <p:xfrm>
          <a:off x="6191498" y="2647535"/>
          <a:ext cx="5368201" cy="3012824"/>
        </p:xfrm>
        <a:graphic>
          <a:graphicData uri="http://schemas.openxmlformats.org/drawingml/2006/table">
            <a:tbl>
              <a:tblPr firstRow="1" firstCol="1" bandRow="1">
                <a:tableStyleId>{5202B0CA-FC54-4496-8BCA-5EF66A818D29}</a:tableStyleId>
              </a:tblPr>
              <a:tblGrid>
                <a:gridCol w="1048201">
                  <a:extLst>
                    <a:ext uri="{9D8B030D-6E8A-4147-A177-3AD203B41FA5}">
                      <a16:colId xmlns:a16="http://schemas.microsoft.com/office/drawing/2014/main" val="2385533360"/>
                    </a:ext>
                  </a:extLst>
                </a:gridCol>
                <a:gridCol w="4320000">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Love Learning</a:t>
                      </a:r>
                      <a:endParaRPr kumimoji="0" lang="zh-TW" altLang="zh-HK" sz="1800" b="0"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alpha val="80000"/>
                      </a:schemeClr>
                    </a:solidFill>
                  </a:tcPr>
                </a:tc>
                <a:tc>
                  <a:txBody>
                    <a:bodyPr/>
                    <a:lstStyle/>
                    <a:p>
                      <a:pPr marL="0" lvl="1" algn="ctr">
                        <a:lnSpc>
                          <a:spcPct val="100000"/>
                        </a:lnSpc>
                      </a:pPr>
                      <a:r>
                        <a:rPr lang="en-US" altLang="zh-HK" sz="1800" i="0" kern="1200" dirty="0" smtClean="0">
                          <a:solidFill>
                            <a:srgbClr val="756359"/>
                          </a:solidFill>
                          <a:latin typeface="+mj-lt"/>
                          <a:ea typeface="+mn-ea"/>
                          <a:cs typeface="+mn-cs"/>
                        </a:rPr>
                        <a:t>Dear alma mater</a:t>
                      </a:r>
                      <a:endParaRPr lang="zh-HK" altLang="en-US" sz="1800" i="0" kern="1200" dirty="0">
                        <a:solidFill>
                          <a:srgbClr val="756359"/>
                        </a:solidFill>
                        <a:latin typeface="+mj-lt"/>
                        <a:ea typeface="+mn-ea"/>
                        <a:cs typeface="+mn-cs"/>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2292824">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tc>
                  <a:txBody>
                    <a:bodyPr/>
                    <a:lstStyle/>
                    <a:p>
                      <a:pPr marL="0" lvl="1" algn="just">
                        <a:lnSpc>
                          <a:spcPct val="100000"/>
                        </a:lnSpc>
                      </a:pPr>
                      <a:r>
                        <a:rPr lang="en-US" sz="1800" i="1" kern="1200" dirty="0" smtClean="0">
                          <a:solidFill>
                            <a:srgbClr val="756359"/>
                          </a:solidFill>
                          <a:latin typeface="+mj-lt"/>
                          <a:ea typeface="新細明體"/>
                          <a:cs typeface="+mn-cs"/>
                        </a:rPr>
                        <a:t>Leaning on the rails overlooking the three basketball courts we were very proud of, </a:t>
                      </a:r>
                      <a:r>
                        <a:rPr lang="en-US" sz="1800" b="1" i="1" u="sng" kern="1200" dirty="0" smtClean="0">
                          <a:solidFill>
                            <a:srgbClr val="756359"/>
                          </a:solidFill>
                          <a:latin typeface="+mj-lt"/>
                          <a:ea typeface="新細明體"/>
                          <a:cs typeface="+mn-cs"/>
                        </a:rPr>
                        <a:t>I heard</a:t>
                      </a:r>
                      <a:r>
                        <a:rPr lang="en-US" altLang="zh-HK" sz="1800" b="1" i="1" u="sng" kern="1200" dirty="0" smtClean="0">
                          <a:solidFill>
                            <a:srgbClr val="756359"/>
                          </a:solidFill>
                          <a:latin typeface="+mj-lt"/>
                          <a:ea typeface="新細明體"/>
                          <a:cs typeface="+mn-cs"/>
                        </a:rPr>
                        <a:t> the squeak of rubber soles, </a:t>
                      </a:r>
                      <a:r>
                        <a:rPr lang="en-US" sz="1800" b="1" i="1" u="sng" kern="1200" dirty="0" smtClean="0">
                          <a:solidFill>
                            <a:srgbClr val="756359"/>
                          </a:solidFill>
                          <a:latin typeface="+mj-lt"/>
                          <a:ea typeface="新細明體"/>
                          <a:cs typeface="+mn-cs"/>
                        </a:rPr>
                        <a:t>the swish of the net and the clank of the rim, usually followed by sighs or cheers</a:t>
                      </a:r>
                      <a:r>
                        <a:rPr lang="en-US" sz="1800" b="1" i="1" u="none" kern="1200" dirty="0" smtClean="0">
                          <a:solidFill>
                            <a:srgbClr val="756359"/>
                          </a:solidFill>
                          <a:latin typeface="+mj-lt"/>
                          <a:ea typeface="新細明體"/>
                          <a:cs typeface="+mn-cs"/>
                        </a:rPr>
                        <a:t>   </a:t>
                      </a:r>
                      <a:r>
                        <a:rPr lang="en-US" sz="1800" b="0" i="1" u="none" kern="1200" dirty="0" smtClean="0">
                          <a:solidFill>
                            <a:srgbClr val="756359"/>
                          </a:solidFill>
                          <a:latin typeface="+mj-lt"/>
                          <a:ea typeface="新細明體"/>
                          <a:cs typeface="+mn-cs"/>
                        </a:rPr>
                        <a:t>. </a:t>
                      </a:r>
                      <a:r>
                        <a:rPr lang="en-US" sz="1800" i="1" kern="1200" dirty="0" smtClean="0">
                          <a:solidFill>
                            <a:srgbClr val="756359"/>
                          </a:solidFill>
                          <a:latin typeface="+mj-lt"/>
                          <a:ea typeface="新細明體"/>
                          <a:cs typeface="+mn-cs"/>
                        </a:rPr>
                        <a:t>Thanks for providing us space and chances to unleash</a:t>
                      </a:r>
                      <a:r>
                        <a:rPr lang="en-US" sz="1800" i="1" kern="1200" baseline="0" dirty="0" smtClean="0">
                          <a:solidFill>
                            <a:srgbClr val="756359"/>
                          </a:solidFill>
                          <a:latin typeface="+mj-lt"/>
                          <a:ea typeface="新細明體"/>
                          <a:cs typeface="+mn-cs"/>
                        </a:rPr>
                        <a:t> our potentials and </a:t>
                      </a:r>
                      <a:r>
                        <a:rPr lang="en-US" sz="1800" i="1" kern="1200" dirty="0" smtClean="0">
                          <a:solidFill>
                            <a:srgbClr val="756359"/>
                          </a:solidFill>
                          <a:latin typeface="+mj-lt"/>
                          <a:ea typeface="新細明體"/>
                          <a:cs typeface="+mn-cs"/>
                        </a:rPr>
                        <a:t>embrace our dreams. </a:t>
                      </a:r>
                      <a:endParaRPr lang="zh-HK" altLang="en-US" sz="1800" i="1" kern="1200" dirty="0">
                        <a:solidFill>
                          <a:srgbClr val="756359"/>
                        </a:solidFill>
                        <a:latin typeface="+mj-lt"/>
                        <a:ea typeface="+mn-ea"/>
                        <a:cs typeface="+mn-cs"/>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extLst>
                  <a:ext uri="{0D108BD9-81ED-4DB2-BD59-A6C34878D82A}">
                    <a16:rowId xmlns:a16="http://schemas.microsoft.com/office/drawing/2014/main" val="1224830605"/>
                  </a:ext>
                </a:extLst>
              </a:tr>
            </a:tbl>
          </a:graphicData>
        </a:graphic>
      </p:graphicFrame>
      <p:pic>
        <p:nvPicPr>
          <p:cNvPr id="12" name="圖片 11"/>
          <p:cNvPicPr>
            <a:picLocks noChangeAspect="1"/>
          </p:cNvPicPr>
          <p:nvPr/>
        </p:nvPicPr>
        <p:blipFill rotWithShape="1">
          <a:blip r:embed="rId4" cstate="print">
            <a:extLst>
              <a:ext uri="{28A0092B-C50C-407E-A947-70E740481C1C}">
                <a14:useLocalDpi xmlns:a14="http://schemas.microsoft.com/office/drawing/2010/main" val="0"/>
              </a:ext>
            </a:extLst>
          </a:blip>
          <a:srcRect l="34868" t="35416" r="32206" b="28611"/>
          <a:stretch/>
        </p:blipFill>
        <p:spPr>
          <a:xfrm>
            <a:off x="11036144" y="5661611"/>
            <a:ext cx="635312" cy="694086"/>
          </a:xfrm>
          <a:prstGeom prst="rect">
            <a:avLst/>
          </a:prstGeom>
        </p:spPr>
      </p:pic>
      <p:sp>
        <p:nvSpPr>
          <p:cNvPr id="13" name="文本框 16">
            <a:extLst>
              <a:ext uri="{FF2B5EF4-FFF2-40B4-BE49-F238E27FC236}">
                <a16:creationId xmlns:a16="http://schemas.microsoft.com/office/drawing/2014/main" id="{1AF9B38A-EB10-408E-8B22-E0A28B355575}"/>
              </a:ext>
            </a:extLst>
          </p:cNvPr>
          <p:cNvSpPr txBox="1"/>
          <p:nvPr/>
        </p:nvSpPr>
        <p:spPr>
          <a:xfrm>
            <a:off x="7419902" y="659096"/>
            <a:ext cx="1656000" cy="550962"/>
          </a:xfrm>
          <a:prstGeom prst="snip2DiagRect">
            <a:avLst/>
          </a:prstGeom>
          <a:gradFill flip="none" rotWithShape="1">
            <a:gsLst>
              <a:gs pos="100000">
                <a:srgbClr val="EFEBE9"/>
              </a:gs>
              <a:gs pos="0">
                <a:srgbClr val="756359"/>
              </a:gs>
              <a:gs pos="66000">
                <a:srgbClr val="B9ABA3"/>
              </a:gs>
            </a:gsLst>
            <a:lin ang="0" scaled="0"/>
            <a:tileRect/>
          </a:gradFill>
          <a:effectLst>
            <a:outerShdw blurRad="190500" dist="63500" dir="3300000" algn="ctr" rotWithShape="0">
              <a:srgbClr val="000000">
                <a:alpha val="30000"/>
              </a:srgbClr>
            </a:outerShdw>
          </a:effectLst>
        </p:spPr>
        <p:txBody>
          <a:bodyPr wrap="square" rtlCol="0">
            <a:spAutoFit/>
            <a:scene3d>
              <a:camera prst="orthographicFront"/>
              <a:lightRig rig="threePt" dir="t"/>
            </a:scene3d>
            <a:sp3d contourW="12700"/>
          </a:bodyPr>
          <a:lstStyle>
            <a:defPPr>
              <a:defRPr lang="zh-HK"/>
            </a:defPPr>
            <a:lvl2pPr marL="0" lvl="1" algn="ctr">
              <a:spcBef>
                <a:spcPts val="0"/>
              </a:spcBef>
              <a:defRPr sz="2800" b="1">
                <a:solidFill>
                  <a:schemeClr val="bg1"/>
                </a:solidFill>
                <a:effectLst>
                  <a:outerShdw blurRad="38100" dist="38100" dir="2700000" algn="tl">
                    <a:srgbClr val="000000">
                      <a:alpha val="43137"/>
                    </a:srgbClr>
                  </a:outerShdw>
                </a:effectLst>
                <a:cs typeface="Calibri Light" panose="020F0302020204030204" pitchFamily="34" charset="0"/>
              </a:defRPr>
            </a:lvl2pPr>
          </a:lstStyle>
          <a:p>
            <a:pPr lvl="1"/>
            <a:r>
              <a:rPr lang="en-US" altLang="zh-HK" sz="2400" dirty="0" smtClean="0">
                <a:sym typeface="Webdings" panose="05030102010509060703" pitchFamily="18" charset="2"/>
              </a:rPr>
              <a:t>Effects</a:t>
            </a:r>
            <a:endParaRPr lang="zh-CN" altLang="en-US" dirty="0">
              <a:sym typeface="+mn-lt"/>
            </a:endParaRPr>
          </a:p>
        </p:txBody>
      </p:sp>
      <p:grpSp>
        <p:nvGrpSpPr>
          <p:cNvPr id="11" name="群組 302"/>
          <p:cNvGrpSpPr/>
          <p:nvPr/>
        </p:nvGrpSpPr>
        <p:grpSpPr>
          <a:xfrm>
            <a:off x="5369720" y="3959522"/>
            <a:ext cx="301878" cy="329874"/>
            <a:chOff x="0" y="0"/>
            <a:chExt cx="685800" cy="711835"/>
          </a:xfrm>
        </p:grpSpPr>
        <p:sp>
          <p:nvSpPr>
            <p:cNvPr id="15" name="橢圓 303"/>
            <p:cNvSpPr/>
            <p:nvPr/>
          </p:nvSpPr>
          <p:spPr>
            <a:xfrm>
              <a:off x="0" y="0"/>
              <a:ext cx="685800" cy="71183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7" name="圖片 30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5" y="114300"/>
              <a:ext cx="518795" cy="509270"/>
            </a:xfrm>
            <a:prstGeom prst="rect">
              <a:avLst/>
            </a:prstGeom>
            <a:noFill/>
            <a:ln>
              <a:noFill/>
            </a:ln>
          </p:spPr>
        </p:pic>
      </p:grpSp>
      <p:grpSp>
        <p:nvGrpSpPr>
          <p:cNvPr id="18" name="群組 298"/>
          <p:cNvGrpSpPr/>
          <p:nvPr/>
        </p:nvGrpSpPr>
        <p:grpSpPr>
          <a:xfrm>
            <a:off x="2841466" y="4520786"/>
            <a:ext cx="302400" cy="331200"/>
            <a:chOff x="0" y="0"/>
            <a:chExt cx="685800" cy="711835"/>
          </a:xfrm>
        </p:grpSpPr>
        <p:sp>
          <p:nvSpPr>
            <p:cNvPr id="19" name="橢圓 297"/>
            <p:cNvSpPr/>
            <p:nvPr/>
          </p:nvSpPr>
          <p:spPr>
            <a:xfrm>
              <a:off x="0" y="0"/>
              <a:ext cx="685800" cy="711835"/>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0" name="圖片 29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 y="114300"/>
              <a:ext cx="657225" cy="516890"/>
            </a:xfrm>
            <a:prstGeom prst="rect">
              <a:avLst/>
            </a:prstGeom>
            <a:noFill/>
            <a:ln>
              <a:noFill/>
            </a:ln>
          </p:spPr>
        </p:pic>
      </p:grpSp>
      <p:grpSp>
        <p:nvGrpSpPr>
          <p:cNvPr id="21" name="群組 288"/>
          <p:cNvGrpSpPr/>
          <p:nvPr/>
        </p:nvGrpSpPr>
        <p:grpSpPr>
          <a:xfrm>
            <a:off x="4005324" y="4786873"/>
            <a:ext cx="302400" cy="331200"/>
            <a:chOff x="0" y="0"/>
            <a:chExt cx="685800" cy="711835"/>
          </a:xfrm>
        </p:grpSpPr>
        <p:sp>
          <p:nvSpPr>
            <p:cNvPr id="22" name="橢圓 271"/>
            <p:cNvSpPr/>
            <p:nvPr/>
          </p:nvSpPr>
          <p:spPr>
            <a:xfrm>
              <a:off x="0" y="0"/>
              <a:ext cx="685800" cy="7118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3" name="圖片 26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 y="85725"/>
              <a:ext cx="419100" cy="571500"/>
            </a:xfrm>
            <a:prstGeom prst="rect">
              <a:avLst/>
            </a:prstGeom>
            <a:noFill/>
            <a:ln>
              <a:noFill/>
            </a:ln>
          </p:spPr>
        </p:pic>
      </p:grpSp>
      <p:grpSp>
        <p:nvGrpSpPr>
          <p:cNvPr id="27" name="群組 309"/>
          <p:cNvGrpSpPr/>
          <p:nvPr/>
        </p:nvGrpSpPr>
        <p:grpSpPr>
          <a:xfrm>
            <a:off x="1980850" y="5341986"/>
            <a:ext cx="302400" cy="331200"/>
            <a:chOff x="0" y="0"/>
            <a:chExt cx="706755" cy="711835"/>
          </a:xfrm>
        </p:grpSpPr>
        <p:sp>
          <p:nvSpPr>
            <p:cNvPr id="28" name="橢圓 310"/>
            <p:cNvSpPr/>
            <p:nvPr/>
          </p:nvSpPr>
          <p:spPr>
            <a:xfrm>
              <a:off x="19050" y="0"/>
              <a:ext cx="685800" cy="711835"/>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9" name="圖片 31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1925"/>
              <a:ext cx="706755" cy="453390"/>
            </a:xfrm>
            <a:prstGeom prst="rect">
              <a:avLst/>
            </a:prstGeom>
            <a:noFill/>
            <a:ln>
              <a:noFill/>
            </a:ln>
          </p:spPr>
        </p:pic>
      </p:grpSp>
      <p:grpSp>
        <p:nvGrpSpPr>
          <p:cNvPr id="30" name="群組 298"/>
          <p:cNvGrpSpPr/>
          <p:nvPr/>
        </p:nvGrpSpPr>
        <p:grpSpPr>
          <a:xfrm>
            <a:off x="3384230" y="5616703"/>
            <a:ext cx="302400" cy="331200"/>
            <a:chOff x="0" y="0"/>
            <a:chExt cx="685800" cy="711835"/>
          </a:xfrm>
        </p:grpSpPr>
        <p:sp>
          <p:nvSpPr>
            <p:cNvPr id="31" name="橢圓 297"/>
            <p:cNvSpPr/>
            <p:nvPr/>
          </p:nvSpPr>
          <p:spPr>
            <a:xfrm>
              <a:off x="0" y="0"/>
              <a:ext cx="685800" cy="711835"/>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32" name="圖片 29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 y="114300"/>
              <a:ext cx="657225" cy="516890"/>
            </a:xfrm>
            <a:prstGeom prst="rect">
              <a:avLst/>
            </a:prstGeom>
            <a:noFill/>
            <a:ln>
              <a:noFill/>
            </a:ln>
          </p:spPr>
        </p:pic>
      </p:grpSp>
      <p:grpSp>
        <p:nvGrpSpPr>
          <p:cNvPr id="33" name="群組 288"/>
          <p:cNvGrpSpPr/>
          <p:nvPr/>
        </p:nvGrpSpPr>
        <p:grpSpPr>
          <a:xfrm>
            <a:off x="10005350" y="4652336"/>
            <a:ext cx="302400" cy="331200"/>
            <a:chOff x="0" y="0"/>
            <a:chExt cx="685800" cy="711835"/>
          </a:xfrm>
        </p:grpSpPr>
        <p:sp>
          <p:nvSpPr>
            <p:cNvPr id="34" name="橢圓 271"/>
            <p:cNvSpPr/>
            <p:nvPr/>
          </p:nvSpPr>
          <p:spPr>
            <a:xfrm>
              <a:off x="0" y="0"/>
              <a:ext cx="685800" cy="7118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35" name="圖片 26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 y="85725"/>
              <a:ext cx="419100" cy="571500"/>
            </a:xfrm>
            <a:prstGeom prst="rect">
              <a:avLst/>
            </a:prstGeom>
            <a:noFill/>
            <a:ln>
              <a:noFill/>
            </a:ln>
          </p:spPr>
        </p:pic>
      </p:grpSp>
    </p:spTree>
    <p:extLst>
      <p:ext uri="{BB962C8B-B14F-4D97-AF65-F5344CB8AC3E}">
        <p14:creationId xmlns:p14="http://schemas.microsoft.com/office/powerpoint/2010/main" val="2151993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_淘宝店chenying0907 19"/>
          <p:cNvSpPr>
            <a:spLocks noChangeArrowheads="1"/>
          </p:cNvSpPr>
          <p:nvPr>
            <p:custDataLst>
              <p:tags r:id="rId1"/>
            </p:custDataLst>
          </p:nvPr>
        </p:nvSpPr>
        <p:spPr bwMode="auto">
          <a:xfrm>
            <a:off x="7222868" y="4720679"/>
            <a:ext cx="366271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HK" sz="3200" b="1" dirty="0">
                <a:solidFill>
                  <a:srgbClr val="756359"/>
                </a:solidFill>
                <a:effectLst>
                  <a:outerShdw blurRad="38100" dist="38100" dir="2700000" algn="tl">
                    <a:srgbClr val="000000">
                      <a:alpha val="43137"/>
                    </a:srgbClr>
                  </a:outerShdw>
                </a:effectLst>
              </a:rPr>
              <a:t>Emphatic </a:t>
            </a:r>
            <a:r>
              <a:rPr lang="en-US" altLang="zh-HK" sz="3200" b="1" dirty="0" smtClean="0">
                <a:solidFill>
                  <a:srgbClr val="756359"/>
                </a:solidFill>
                <a:effectLst>
                  <a:outerShdw blurRad="38100" dist="38100" dir="2700000" algn="tl">
                    <a:srgbClr val="000000">
                      <a:alpha val="43137"/>
                    </a:srgbClr>
                  </a:outerShdw>
                </a:effectLst>
              </a:rPr>
              <a:t>structures</a:t>
            </a:r>
            <a:endParaRPr lang="en-US" altLang="zh-HK" sz="3200" b="1" dirty="0">
              <a:solidFill>
                <a:srgbClr val="756359"/>
              </a:solidFill>
              <a:effectLst>
                <a:outerShdw blurRad="38100" dist="38100" dir="2700000" algn="tl">
                  <a:srgbClr val="000000">
                    <a:alpha val="43137"/>
                  </a:srgbClr>
                </a:outerShdw>
              </a:effectLst>
            </a:endParaRPr>
          </a:p>
        </p:txBody>
      </p:sp>
      <p:sp>
        <p:nvSpPr>
          <p:cNvPr id="2" name="標題 1"/>
          <p:cNvSpPr>
            <a:spLocks noGrp="1"/>
          </p:cNvSpPr>
          <p:nvPr>
            <p:ph type="title"/>
          </p:nvPr>
        </p:nvSpPr>
        <p:spPr>
          <a:xfrm>
            <a:off x="668215" y="367623"/>
            <a:ext cx="12338853" cy="1015798"/>
          </a:xfrm>
        </p:spPr>
        <p:txBody>
          <a:bodyPr vert="horz" lIns="91440" tIns="45720" rIns="91440" bIns="45720" rtlCol="0" anchor="ctr">
            <a:normAutofit/>
          </a:bodyPr>
          <a:lstStyle/>
          <a:p>
            <a:r>
              <a:rPr lang="en-US" altLang="zh-HK" sz="4000" b="1" dirty="0" smtClean="0">
                <a:solidFill>
                  <a:srgbClr val="756359"/>
                </a:solidFill>
                <a:effectLst>
                  <a:outerShdw blurRad="38100" dist="38100" dir="2700000" algn="tl">
                    <a:srgbClr val="000000">
                      <a:alpha val="43137"/>
                    </a:srgbClr>
                  </a:outerShdw>
                </a:effectLst>
                <a:latin typeface="+mn-lt"/>
              </a:rPr>
              <a:t>Tip #4 </a:t>
            </a:r>
            <a:r>
              <a:rPr lang="en-US" altLang="zh-HK" sz="4000" b="1" dirty="0">
                <a:solidFill>
                  <a:srgbClr val="756359"/>
                </a:solidFill>
                <a:effectLst>
                  <a:outerShdw blurRad="38100" dist="38100" dir="2700000" algn="tl">
                    <a:srgbClr val="000000">
                      <a:alpha val="43137"/>
                    </a:srgbClr>
                  </a:outerShdw>
                </a:effectLst>
                <a:latin typeface="+mn-lt"/>
              </a:rPr>
              <a:t>– Varying language</a:t>
            </a:r>
            <a:r>
              <a:rPr lang="en-US" altLang="zh-HK" sz="4000" dirty="0">
                <a:solidFill>
                  <a:srgbClr val="756359"/>
                </a:solidFill>
                <a:latin typeface="+mn-lt"/>
              </a:rPr>
              <a:t> </a:t>
            </a:r>
            <a:r>
              <a:rPr lang="en-US" altLang="zh-HK" sz="4000" b="1" dirty="0">
                <a:solidFill>
                  <a:srgbClr val="756359"/>
                </a:solidFill>
                <a:effectLst>
                  <a:outerShdw blurRad="38100" dist="38100" dir="2700000" algn="tl">
                    <a:srgbClr val="000000">
                      <a:alpha val="43137"/>
                    </a:srgbClr>
                  </a:outerShdw>
                </a:effectLst>
                <a:latin typeface="+mn-lt"/>
              </a:rPr>
              <a:t>patterns</a:t>
            </a:r>
            <a:endParaRPr lang="zh-HK" altLang="en-US" sz="4000" b="1" dirty="0">
              <a:solidFill>
                <a:srgbClr val="756359"/>
              </a:solidFill>
              <a:effectLst>
                <a:outerShdw blurRad="38100" dist="38100" dir="2700000" algn="tl">
                  <a:srgbClr val="000000">
                    <a:alpha val="43137"/>
                  </a:srgbClr>
                </a:outerShdw>
              </a:effectLst>
              <a:latin typeface="+mn-lt"/>
            </a:endParaRPr>
          </a:p>
        </p:txBody>
      </p:sp>
      <p:sp>
        <p:nvSpPr>
          <p:cNvPr id="17" name="PA_淘宝店chenying0907 17"/>
          <p:cNvSpPr>
            <a:spLocks noChangeArrowheads="1"/>
          </p:cNvSpPr>
          <p:nvPr>
            <p:custDataLst>
              <p:tags r:id="rId2"/>
            </p:custDataLst>
          </p:nvPr>
        </p:nvSpPr>
        <p:spPr bwMode="auto">
          <a:xfrm>
            <a:off x="2826306" y="4717255"/>
            <a:ext cx="21426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en-US" altLang="zh-HK" sz="3200" b="1" dirty="0">
                <a:solidFill>
                  <a:srgbClr val="756359"/>
                </a:solidFill>
                <a:effectLst>
                  <a:outerShdw blurRad="38100" dist="38100" dir="2700000" algn="tl">
                    <a:srgbClr val="000000">
                      <a:alpha val="43137"/>
                    </a:srgbClr>
                  </a:outerShdw>
                </a:effectLst>
              </a:rPr>
              <a:t>Conditionals</a:t>
            </a:r>
          </a:p>
        </p:txBody>
      </p:sp>
      <p:sp>
        <p:nvSpPr>
          <p:cNvPr id="18" name="PA_淘宝店chenying0907 18"/>
          <p:cNvSpPr>
            <a:spLocks noChangeArrowheads="1"/>
          </p:cNvSpPr>
          <p:nvPr>
            <p:custDataLst>
              <p:tags r:id="rId3"/>
            </p:custDataLst>
          </p:nvPr>
        </p:nvSpPr>
        <p:spPr bwMode="auto">
          <a:xfrm>
            <a:off x="7214499" y="2368934"/>
            <a:ext cx="34539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en-US" altLang="zh-HK" sz="3200" b="1" dirty="0">
                <a:solidFill>
                  <a:srgbClr val="756359"/>
                </a:solidFill>
                <a:effectLst>
                  <a:outerShdw blurRad="38100" dist="38100" dir="2700000" algn="tl">
                    <a:srgbClr val="000000">
                      <a:alpha val="43137"/>
                    </a:srgbClr>
                  </a:outerShdw>
                </a:effectLst>
              </a:rPr>
              <a:t>Rhetorical</a:t>
            </a:r>
            <a:r>
              <a:rPr lang="en-US" altLang="zh-HK" sz="3200" b="1" dirty="0">
                <a:solidFill>
                  <a:srgbClr val="756359"/>
                </a:solidFill>
                <a:effectLst>
                  <a:outerShdw blurRad="38100" dist="38100" dir="2700000" algn="tl">
                    <a:srgbClr val="000000">
                      <a:alpha val="43137"/>
                    </a:srgbClr>
                  </a:outerShdw>
                </a:effectLst>
                <a:latin typeface="+mj-lt"/>
              </a:rPr>
              <a:t> </a:t>
            </a:r>
            <a:r>
              <a:rPr lang="en-US" altLang="zh-HK" sz="3200" b="1" dirty="0">
                <a:solidFill>
                  <a:srgbClr val="756359"/>
                </a:solidFill>
                <a:effectLst>
                  <a:outerShdw blurRad="38100" dist="38100" dir="2700000" algn="tl">
                    <a:srgbClr val="000000">
                      <a:alpha val="43137"/>
                    </a:srgbClr>
                  </a:outerShdw>
                </a:effectLst>
              </a:rPr>
              <a:t>questions</a:t>
            </a:r>
          </a:p>
        </p:txBody>
      </p:sp>
      <p:sp>
        <p:nvSpPr>
          <p:cNvPr id="20" name="PA_淘宝店chenying0907 20"/>
          <p:cNvSpPr>
            <a:spLocks noChangeArrowheads="1"/>
          </p:cNvSpPr>
          <p:nvPr>
            <p:custDataLst>
              <p:tags r:id="rId4"/>
            </p:custDataLst>
          </p:nvPr>
        </p:nvSpPr>
        <p:spPr bwMode="auto">
          <a:xfrm>
            <a:off x="1512711" y="2368934"/>
            <a:ext cx="345621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HK" sz="3200" b="1" dirty="0" smtClean="0">
                <a:solidFill>
                  <a:srgbClr val="756359"/>
                </a:solidFill>
                <a:effectLst>
                  <a:outerShdw blurRad="38100" dist="38100" dir="2700000" algn="tl">
                    <a:srgbClr val="000000">
                      <a:alpha val="43137"/>
                    </a:srgbClr>
                  </a:outerShdw>
                </a:effectLst>
              </a:rPr>
              <a:t>Subjunctive </a:t>
            </a:r>
            <a:r>
              <a:rPr lang="en-US" altLang="zh-HK" sz="3200" b="1" dirty="0">
                <a:solidFill>
                  <a:srgbClr val="756359"/>
                </a:solidFill>
                <a:effectLst>
                  <a:outerShdw blurRad="38100" dist="38100" dir="2700000" algn="tl">
                    <a:srgbClr val="000000">
                      <a:alpha val="43137"/>
                    </a:srgbClr>
                  </a:outerShdw>
                </a:effectLst>
              </a:rPr>
              <a:t>mood</a:t>
            </a:r>
          </a:p>
        </p:txBody>
      </p:sp>
      <p:sp>
        <p:nvSpPr>
          <p:cNvPr id="27" name="PA_任意多边形 21"/>
          <p:cNvSpPr>
            <a:spLocks/>
          </p:cNvSpPr>
          <p:nvPr>
            <p:custDataLst>
              <p:tags r:id="rId5"/>
            </p:custDataLst>
          </p:nvPr>
        </p:nvSpPr>
        <p:spPr bwMode="auto">
          <a:xfrm>
            <a:off x="4329327" y="2133970"/>
            <a:ext cx="2160000" cy="216000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F7CFCD"/>
          </a:solidFill>
          <a:ln>
            <a:noFill/>
          </a:ln>
        </p:spPr>
        <p:txBody>
          <a:bodyPr/>
          <a:lstStyle/>
          <a:p>
            <a:endParaRPr lang="zh-CN" altLang="en-US">
              <a:cs typeface="+mn-ea"/>
              <a:sym typeface="+mn-lt"/>
            </a:endParaRPr>
          </a:p>
        </p:txBody>
      </p:sp>
      <p:sp>
        <p:nvSpPr>
          <p:cNvPr id="28" name="PA_任意多边形 22"/>
          <p:cNvSpPr>
            <a:spLocks/>
          </p:cNvSpPr>
          <p:nvPr>
            <p:custDataLst>
              <p:tags r:id="rId6"/>
            </p:custDataLst>
          </p:nvPr>
        </p:nvSpPr>
        <p:spPr bwMode="auto">
          <a:xfrm>
            <a:off x="4329327" y="3490213"/>
            <a:ext cx="2160000" cy="2160000"/>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755963"/>
          </a:solidFill>
          <a:ln>
            <a:noFill/>
          </a:ln>
        </p:spPr>
        <p:txBody>
          <a:bodyPr/>
          <a:lstStyle/>
          <a:p>
            <a:endParaRPr lang="zh-CN" altLang="en-US">
              <a:cs typeface="+mn-ea"/>
              <a:sym typeface="+mn-lt"/>
            </a:endParaRPr>
          </a:p>
        </p:txBody>
      </p:sp>
      <p:sp>
        <p:nvSpPr>
          <p:cNvPr id="30" name="PA_任意多边形 24"/>
          <p:cNvSpPr>
            <a:spLocks/>
          </p:cNvSpPr>
          <p:nvPr>
            <p:custDataLst>
              <p:tags r:id="rId7"/>
            </p:custDataLst>
          </p:nvPr>
        </p:nvSpPr>
        <p:spPr bwMode="auto">
          <a:xfrm>
            <a:off x="5702471" y="3490213"/>
            <a:ext cx="2160000" cy="2160000"/>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9B7F7B"/>
          </a:solidFill>
          <a:ln>
            <a:noFill/>
          </a:ln>
        </p:spPr>
        <p:txBody>
          <a:bodyPr/>
          <a:lstStyle/>
          <a:p>
            <a:endParaRPr lang="zh-CN" altLang="en-US">
              <a:cs typeface="+mn-ea"/>
              <a:sym typeface="+mn-lt"/>
            </a:endParaRPr>
          </a:p>
        </p:txBody>
      </p:sp>
      <p:sp>
        <p:nvSpPr>
          <p:cNvPr id="29" name="PA_任意多边形 23"/>
          <p:cNvSpPr>
            <a:spLocks/>
          </p:cNvSpPr>
          <p:nvPr>
            <p:custDataLst>
              <p:tags r:id="rId8"/>
            </p:custDataLst>
          </p:nvPr>
        </p:nvSpPr>
        <p:spPr bwMode="auto">
          <a:xfrm>
            <a:off x="5694102" y="2123590"/>
            <a:ext cx="2160000" cy="216000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E5AAA9"/>
          </a:solidFill>
          <a:ln>
            <a:noFill/>
          </a:ln>
        </p:spPr>
        <p:txBody>
          <a:bodyPr/>
          <a:lstStyle/>
          <a:p>
            <a:endParaRPr lang="zh-CN" altLang="en-US">
              <a:cs typeface="+mn-ea"/>
              <a:sym typeface="+mn-lt"/>
            </a:endParaRPr>
          </a:p>
        </p:txBody>
      </p:sp>
      <p:pic>
        <p:nvPicPr>
          <p:cNvPr id="23" name="圖片 22"/>
          <p:cNvPicPr>
            <a:picLocks noChangeAspect="1"/>
          </p:cNvPicPr>
          <p:nvPr/>
        </p:nvPicPr>
        <p:blipFill rotWithShape="1">
          <a:blip r:embed="rId10" cstate="print">
            <a:biLevel thresh="25000"/>
            <a:extLst>
              <a:ext uri="{28A0092B-C50C-407E-A947-70E740481C1C}">
                <a14:useLocalDpi xmlns:a14="http://schemas.microsoft.com/office/drawing/2010/main" val="0"/>
              </a:ext>
            </a:extLst>
          </a:blip>
          <a:srcRect l="30400" t="27435" r="31324" b="34467"/>
          <a:stretch/>
        </p:blipFill>
        <p:spPr>
          <a:xfrm>
            <a:off x="5906649" y="2227610"/>
            <a:ext cx="378702" cy="360000"/>
          </a:xfrm>
          <a:prstGeom prst="rect">
            <a:avLst/>
          </a:prstGeom>
          <a:effectLst>
            <a:outerShdw blurRad="50800" dist="38100" dir="2700000" algn="tl" rotWithShape="0">
              <a:prstClr val="black">
                <a:alpha val="40000"/>
              </a:prstClr>
            </a:outerShdw>
          </a:effectLst>
        </p:spPr>
      </p:pic>
      <p:pic>
        <p:nvPicPr>
          <p:cNvPr id="26" name="圖片 25"/>
          <p:cNvPicPr>
            <a:picLocks noChangeAspect="1"/>
          </p:cNvPicPr>
          <p:nvPr/>
        </p:nvPicPr>
        <p:blipFill rotWithShape="1">
          <a:blip r:embed="rId10" cstate="print">
            <a:biLevel thresh="25000"/>
            <a:extLst>
              <a:ext uri="{28A0092B-C50C-407E-A947-70E740481C1C}">
                <a14:useLocalDpi xmlns:a14="http://schemas.microsoft.com/office/drawing/2010/main" val="0"/>
              </a:ext>
            </a:extLst>
          </a:blip>
          <a:srcRect l="30400" t="27435" r="31324" b="34467"/>
          <a:stretch/>
        </p:blipFill>
        <p:spPr>
          <a:xfrm>
            <a:off x="7348562" y="3741665"/>
            <a:ext cx="378702" cy="360000"/>
          </a:xfrm>
          <a:prstGeom prst="rect">
            <a:avLst/>
          </a:prstGeom>
          <a:effectLst>
            <a:outerShdw blurRad="50800" dist="38100" dir="2700000" algn="tl" rotWithShape="0">
              <a:prstClr val="black">
                <a:alpha val="40000"/>
              </a:prstClr>
            </a:outerShdw>
          </a:effectLst>
        </p:spPr>
      </p:pic>
      <p:pic>
        <p:nvPicPr>
          <p:cNvPr id="33" name="圖片 32"/>
          <p:cNvPicPr>
            <a:picLocks noChangeAspect="1"/>
          </p:cNvPicPr>
          <p:nvPr/>
        </p:nvPicPr>
        <p:blipFill rotWithShape="1">
          <a:blip r:embed="rId10" cstate="print">
            <a:extLst>
              <a:ext uri="{28A0092B-C50C-407E-A947-70E740481C1C}">
                <a14:useLocalDpi xmlns:a14="http://schemas.microsoft.com/office/drawing/2010/main" val="0"/>
              </a:ext>
            </a:extLst>
          </a:blip>
          <a:srcRect l="30400" t="27435" r="31324" b="34467"/>
          <a:stretch/>
        </p:blipFill>
        <p:spPr>
          <a:xfrm>
            <a:off x="5906649" y="3741665"/>
            <a:ext cx="378702" cy="360000"/>
          </a:xfrm>
          <a:prstGeom prst="rect">
            <a:avLst/>
          </a:prstGeom>
          <a:effectLst>
            <a:outerShdw blurRad="50800" dist="38100" dir="2700000" algn="tl" rotWithShape="0">
              <a:prstClr val="black">
                <a:alpha val="40000"/>
              </a:prstClr>
            </a:outerShdw>
          </a:effectLst>
        </p:spPr>
      </p:pic>
      <p:pic>
        <p:nvPicPr>
          <p:cNvPr id="25" name="圖片 24"/>
          <p:cNvPicPr>
            <a:picLocks noChangeAspect="1"/>
          </p:cNvPicPr>
          <p:nvPr/>
        </p:nvPicPr>
        <p:blipFill rotWithShape="1">
          <a:blip r:embed="rId10" cstate="print">
            <a:biLevel thresh="25000"/>
            <a:extLst>
              <a:ext uri="{28A0092B-C50C-407E-A947-70E740481C1C}">
                <a14:useLocalDpi xmlns:a14="http://schemas.microsoft.com/office/drawing/2010/main" val="0"/>
              </a:ext>
            </a:extLst>
          </a:blip>
          <a:srcRect l="30400" t="27435" r="31324" b="34467"/>
          <a:stretch/>
        </p:blipFill>
        <p:spPr>
          <a:xfrm>
            <a:off x="5906649" y="5056964"/>
            <a:ext cx="378702" cy="360000"/>
          </a:xfrm>
          <a:prstGeom prst="rect">
            <a:avLst/>
          </a:prstGeom>
          <a:effectLst>
            <a:outerShdw blurRad="50800" dist="38100" dir="2700000" algn="tl" rotWithShape="0">
              <a:prstClr val="black">
                <a:alpha val="40000"/>
              </a:prstClr>
            </a:outerShdw>
          </a:effectLst>
        </p:spPr>
      </p:pic>
      <p:pic>
        <p:nvPicPr>
          <p:cNvPr id="24" name="圖片 23"/>
          <p:cNvPicPr>
            <a:picLocks noChangeAspect="1"/>
          </p:cNvPicPr>
          <p:nvPr/>
        </p:nvPicPr>
        <p:blipFill rotWithShape="1">
          <a:blip r:embed="rId10" cstate="print">
            <a:biLevel thresh="25000"/>
            <a:extLst>
              <a:ext uri="{28A0092B-C50C-407E-A947-70E740481C1C}">
                <a14:useLocalDpi xmlns:a14="http://schemas.microsoft.com/office/drawing/2010/main" val="0"/>
              </a:ext>
            </a:extLst>
          </a:blip>
          <a:srcRect l="30400" t="27435" r="31324" b="34467"/>
          <a:stretch/>
        </p:blipFill>
        <p:spPr>
          <a:xfrm>
            <a:off x="4570994" y="3741665"/>
            <a:ext cx="378702" cy="360000"/>
          </a:xfrm>
          <a:prstGeom prst="rect">
            <a:avLst/>
          </a:prstGeom>
          <a:effectLst>
            <a:outerShdw blurRad="50800" dist="38100" dir="2700000" algn="tl" rotWithShape="0">
              <a:prstClr val="black">
                <a:alpha val="40000"/>
              </a:prstClr>
            </a:outerShdw>
          </a:effectLst>
        </p:spPr>
      </p:pic>
      <p:sp>
        <p:nvSpPr>
          <p:cNvPr id="4" name="投影片編號版面配置區 3"/>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37</a:t>
            </a:fld>
            <a:endParaRPr lang="zh-HK" altLang="en-US">
              <a:solidFill>
                <a:schemeClr val="tx1"/>
              </a:solidFill>
            </a:endParaRPr>
          </a:p>
        </p:txBody>
      </p:sp>
    </p:spTree>
    <p:extLst>
      <p:ext uri="{BB962C8B-B14F-4D97-AF65-F5344CB8AC3E}">
        <p14:creationId xmlns:p14="http://schemas.microsoft.com/office/powerpoint/2010/main" val="9838598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標題 1"/>
          <p:cNvSpPr txBox="1">
            <a:spLocks/>
          </p:cNvSpPr>
          <p:nvPr/>
        </p:nvSpPr>
        <p:spPr>
          <a:xfrm>
            <a:off x="744416" y="584067"/>
            <a:ext cx="10703169" cy="104530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HK"/>
            </a:defPPr>
            <a:lvl1pPr algn="ctr">
              <a:defRPr sz="4400" b="1">
                <a:solidFill>
                  <a:srgbClr val="756359"/>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HK" dirty="0"/>
              <a:t>Rhetorical questions</a:t>
            </a:r>
          </a:p>
        </p:txBody>
      </p:sp>
      <p:sp>
        <p:nvSpPr>
          <p:cNvPr id="27" name="內容版面配置區 2"/>
          <p:cNvSpPr txBox="1">
            <a:spLocks/>
          </p:cNvSpPr>
          <p:nvPr/>
        </p:nvSpPr>
        <p:spPr>
          <a:xfrm>
            <a:off x="744414" y="1964387"/>
            <a:ext cx="3960000" cy="4124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3767138">
              <a:lnSpc>
                <a:spcPts val="2600"/>
              </a:lnSpc>
              <a:buNone/>
            </a:pPr>
            <a:r>
              <a:rPr lang="en-US" altLang="zh-HK" dirty="0" smtClean="0">
                <a:solidFill>
                  <a:srgbClr val="756359"/>
                </a:solidFill>
                <a:latin typeface="+mj-lt"/>
                <a:ea typeface="新細明體"/>
                <a:cs typeface="Calibri Light"/>
              </a:rPr>
              <a:t>We can use rhetorical questions to stimulate thoughts, emphasise a point and hook the readers’ interest.</a:t>
            </a:r>
            <a:endParaRPr lang="en-US" altLang="zh-HK" dirty="0">
              <a:solidFill>
                <a:srgbClr val="756359"/>
              </a:solidFill>
              <a:latin typeface="+mj-lt"/>
              <a:ea typeface="新細明體"/>
              <a:cs typeface="Calibri Light"/>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38</a:t>
            </a:fld>
            <a:endParaRPr lang="zh-HK" altLang="en-US">
              <a:solidFill>
                <a:schemeClr val="tx1"/>
              </a:solidFill>
            </a:endParaRPr>
          </a:p>
        </p:txBody>
      </p:sp>
      <p:graphicFrame>
        <p:nvGraphicFramePr>
          <p:cNvPr id="17" name="表格 15"/>
          <p:cNvGraphicFramePr>
            <a:graphicFrameLocks noGrp="1"/>
          </p:cNvGraphicFramePr>
          <p:nvPr>
            <p:extLst>
              <p:ext uri="{D42A27DB-BD31-4B8C-83A1-F6EECF244321}">
                <p14:modId xmlns:p14="http://schemas.microsoft.com/office/powerpoint/2010/main" val="1493243496"/>
              </p:ext>
            </p:extLst>
          </p:nvPr>
        </p:nvGraphicFramePr>
        <p:xfrm>
          <a:off x="5021827" y="1964387"/>
          <a:ext cx="6425758" cy="1333604"/>
        </p:xfrm>
        <a:graphic>
          <a:graphicData uri="http://schemas.openxmlformats.org/drawingml/2006/table">
            <a:tbl>
              <a:tblPr firstRow="1" firstCol="1" bandRow="1">
                <a:tableStyleId>{5202B0CA-FC54-4496-8BCA-5EF66A818D29}</a:tableStyleId>
              </a:tblPr>
              <a:tblGrid>
                <a:gridCol w="1254701">
                  <a:extLst>
                    <a:ext uri="{9D8B030D-6E8A-4147-A177-3AD203B41FA5}">
                      <a16:colId xmlns:a16="http://schemas.microsoft.com/office/drawing/2014/main" val="2385533360"/>
                    </a:ext>
                  </a:extLst>
                </a:gridCol>
                <a:gridCol w="5171057">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Love the Community</a:t>
                      </a:r>
                      <a:endParaRPr kumimoji="0" lang="zh-TW" altLang="zh-HK" sz="1800" b="0"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alpha val="80000"/>
                      </a:scheme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80000"/>
                      </a:schemeClr>
                    </a:solidFill>
                  </a:tcPr>
                </a:tc>
                <a:tc>
                  <a:txBody>
                    <a:bodyPr/>
                    <a:lstStyle/>
                    <a:p>
                      <a:pPr marL="0" lvl="1" algn="ctr">
                        <a:lnSpc>
                          <a:spcPct val="100000"/>
                        </a:lnSpc>
                      </a:pPr>
                      <a:r>
                        <a:rPr lang="en-US" altLang="zh-HK" sz="1800" i="0" kern="1200" dirty="0" smtClean="0">
                          <a:solidFill>
                            <a:srgbClr val="756359"/>
                          </a:solidFill>
                          <a:latin typeface="+mj-lt"/>
                          <a:ea typeface="+mn-ea"/>
                          <a:cs typeface="+mn-cs"/>
                        </a:rPr>
                        <a:t>Dear Mr Firemen</a:t>
                      </a:r>
                      <a:endParaRPr lang="zh-HK" altLang="en-US" sz="1800" i="0" kern="1200" dirty="0">
                        <a:solidFill>
                          <a:srgbClr val="756359"/>
                        </a:solidFill>
                        <a:latin typeface="+mj-lt"/>
                        <a:ea typeface="+mn-ea"/>
                        <a:cs typeface="+mn-cs"/>
                      </a:endParaRPr>
                    </a:p>
                  </a:txBody>
                  <a:tcPr marL="35210" marR="3521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613604">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alpha val="80000"/>
                      </a:schemeClr>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altLang="zh-HK" sz="1800" b="0" i="1" kern="1200" dirty="0" smtClean="0">
                          <a:solidFill>
                            <a:srgbClr val="756359"/>
                          </a:solidFill>
                          <a:latin typeface="+mj-lt"/>
                          <a:ea typeface="新細明體"/>
                          <a:cs typeface="+mn-cs"/>
                        </a:rPr>
                        <a:t>How can I reward the hard work you have done and sacrifice you have made for safeguarding our lives?</a:t>
                      </a:r>
                    </a:p>
                  </a:txBody>
                  <a:tcPr marL="35210" marR="3521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alpha val="80000"/>
                      </a:schemeClr>
                    </a:solidFill>
                  </a:tcPr>
                </a:tc>
                <a:extLst>
                  <a:ext uri="{0D108BD9-81ED-4DB2-BD59-A6C34878D82A}">
                    <a16:rowId xmlns:a16="http://schemas.microsoft.com/office/drawing/2014/main" val="1224830605"/>
                  </a:ext>
                </a:extLst>
              </a:tr>
            </a:tbl>
          </a:graphicData>
        </a:graphic>
      </p:graphicFrame>
      <p:graphicFrame>
        <p:nvGraphicFramePr>
          <p:cNvPr id="24" name="表格 15"/>
          <p:cNvGraphicFramePr>
            <a:graphicFrameLocks noGrp="1"/>
          </p:cNvGraphicFramePr>
          <p:nvPr>
            <p:extLst>
              <p:ext uri="{D42A27DB-BD31-4B8C-83A1-F6EECF244321}">
                <p14:modId xmlns:p14="http://schemas.microsoft.com/office/powerpoint/2010/main" val="826564839"/>
              </p:ext>
            </p:extLst>
          </p:nvPr>
        </p:nvGraphicFramePr>
        <p:xfrm>
          <a:off x="5021827" y="3633004"/>
          <a:ext cx="6425758" cy="1641963"/>
        </p:xfrm>
        <a:graphic>
          <a:graphicData uri="http://schemas.openxmlformats.org/drawingml/2006/table">
            <a:tbl>
              <a:tblPr firstRow="1" firstCol="1" bandRow="1">
                <a:tableStyleId>{5202B0CA-FC54-4496-8BCA-5EF66A818D29}</a:tableStyleId>
              </a:tblPr>
              <a:tblGrid>
                <a:gridCol w="1254701">
                  <a:extLst>
                    <a:ext uri="{9D8B030D-6E8A-4147-A177-3AD203B41FA5}">
                      <a16:colId xmlns:a16="http://schemas.microsoft.com/office/drawing/2014/main" val="2385533360"/>
                    </a:ext>
                  </a:extLst>
                </a:gridCol>
                <a:gridCol w="5171057">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Our Family and Friends</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alpha val="80000"/>
                      </a:schemeClr>
                    </a:solidFill>
                  </a:tcPr>
                </a:tc>
                <a:tc>
                  <a:txBody>
                    <a:bodyPr/>
                    <a:lstStyle/>
                    <a:p>
                      <a:pPr marL="0" lvl="1" algn="ctr">
                        <a:lnSpc>
                          <a:spcPct val="100000"/>
                        </a:lnSpc>
                      </a:pPr>
                      <a:r>
                        <a:rPr lang="en-US" altLang="zh-HK" sz="1800" i="0" kern="1200" dirty="0" smtClean="0">
                          <a:solidFill>
                            <a:srgbClr val="756359"/>
                          </a:solidFill>
                          <a:latin typeface="+mj-lt"/>
                          <a:ea typeface="+mn-ea"/>
                          <a:cs typeface="+mn-cs"/>
                        </a:rPr>
                        <a:t>Dear dad</a:t>
                      </a:r>
                      <a:endParaRPr lang="zh-HK" altLang="en-US" sz="1800" i="0" kern="1200" dirty="0">
                        <a:solidFill>
                          <a:srgbClr val="756359"/>
                        </a:solidFill>
                        <a:latin typeface="+mj-lt"/>
                        <a:ea typeface="+mn-ea"/>
                        <a:cs typeface="+mn-cs"/>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921963">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HK" sz="1800" b="0" i="1" kern="1200" dirty="0" smtClean="0">
                          <a:solidFill>
                            <a:srgbClr val="756359"/>
                          </a:solidFill>
                          <a:latin typeface="+mj-lt"/>
                          <a:ea typeface="新細明體"/>
                          <a:cs typeface="+mn-cs"/>
                        </a:rPr>
                        <a:t>Don't you feel exhausted from my emotional swings? How did you manage to calm me down and offer the most needed comfort and advice all</a:t>
                      </a:r>
                      <a:r>
                        <a:rPr lang="en-US" altLang="zh-HK" sz="1800" b="0" i="1" kern="1200" baseline="0" dirty="0" smtClean="0">
                          <a:solidFill>
                            <a:srgbClr val="756359"/>
                          </a:solidFill>
                          <a:latin typeface="+mj-lt"/>
                          <a:ea typeface="新細明體"/>
                          <a:cs typeface="+mn-cs"/>
                        </a:rPr>
                        <a:t> the time</a:t>
                      </a:r>
                      <a:r>
                        <a:rPr lang="en-US" altLang="zh-HK" sz="1800" b="0" i="1" kern="1200" dirty="0" smtClean="0">
                          <a:solidFill>
                            <a:srgbClr val="756359"/>
                          </a:solidFill>
                          <a:latin typeface="+mj-lt"/>
                          <a:ea typeface="新細明體"/>
                          <a:cs typeface="+mn-cs"/>
                        </a:rPr>
                        <a:t>?</a:t>
                      </a: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extLst>
                  <a:ext uri="{0D108BD9-81ED-4DB2-BD59-A6C34878D82A}">
                    <a16:rowId xmlns:a16="http://schemas.microsoft.com/office/drawing/2014/main" val="1224830605"/>
                  </a:ext>
                </a:extLst>
              </a:tr>
            </a:tbl>
          </a:graphicData>
        </a:graphic>
      </p:graphicFrame>
      <p:pic>
        <p:nvPicPr>
          <p:cNvPr id="11" name="圖片 10"/>
          <p:cNvPicPr>
            <a:picLocks noChangeAspect="1"/>
          </p:cNvPicPr>
          <p:nvPr/>
        </p:nvPicPr>
        <p:blipFill rotWithShape="1">
          <a:blip r:embed="rId3" cstate="print">
            <a:extLst>
              <a:ext uri="{28A0092B-C50C-407E-A947-70E740481C1C}">
                <a14:useLocalDpi xmlns:a14="http://schemas.microsoft.com/office/drawing/2010/main" val="0"/>
              </a:ext>
            </a:extLst>
          </a:blip>
          <a:srcRect l="34868" t="35416" r="32206" b="28611"/>
          <a:stretch/>
        </p:blipFill>
        <p:spPr>
          <a:xfrm>
            <a:off x="9875934" y="5661359"/>
            <a:ext cx="635312" cy="694086"/>
          </a:xfrm>
          <a:prstGeom prst="rect">
            <a:avLst/>
          </a:prstGeom>
        </p:spPr>
      </p:pic>
      <p:sp>
        <p:nvSpPr>
          <p:cNvPr id="10" name="PA_任意多边形 23"/>
          <p:cNvSpPr>
            <a:spLocks/>
          </p:cNvSpPr>
          <p:nvPr>
            <p:custDataLst>
              <p:tags r:id="rId1"/>
            </p:custDataLst>
          </p:nvPr>
        </p:nvSpPr>
        <p:spPr bwMode="auto">
          <a:xfrm>
            <a:off x="10525125" y="-24799"/>
            <a:ext cx="1679575" cy="1683269"/>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E5AAA9"/>
          </a:solidFill>
          <a:ln>
            <a:noFill/>
          </a:ln>
        </p:spPr>
        <p:txBody>
          <a:bodyPr/>
          <a:lstStyle/>
          <a:p>
            <a:endParaRPr lang="zh-CN" altLang="en-US">
              <a:cs typeface="+mn-ea"/>
              <a:sym typeface="+mn-lt"/>
            </a:endParaRPr>
          </a:p>
        </p:txBody>
      </p:sp>
      <p:pic>
        <p:nvPicPr>
          <p:cNvPr id="12" name="圖片 11"/>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30400" t="27435" r="31324" b="34467"/>
          <a:stretch/>
        </p:blipFill>
        <p:spPr>
          <a:xfrm>
            <a:off x="10643204" y="60504"/>
            <a:ext cx="378702" cy="36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15830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標題 1"/>
          <p:cNvSpPr txBox="1">
            <a:spLocks/>
          </p:cNvSpPr>
          <p:nvPr/>
        </p:nvSpPr>
        <p:spPr>
          <a:xfrm>
            <a:off x="744416" y="584068"/>
            <a:ext cx="10703169" cy="1044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HK"/>
            </a:defPPr>
            <a:lvl1pPr algn="ctr">
              <a:defRPr sz="4400" b="1">
                <a:solidFill>
                  <a:srgbClr val="756359"/>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HK" dirty="0"/>
              <a:t>Emphatic </a:t>
            </a:r>
            <a:r>
              <a:rPr lang="en-US" altLang="zh-HK" dirty="0" smtClean="0"/>
              <a:t>structures</a:t>
            </a:r>
            <a:endParaRPr lang="en-US" altLang="zh-HK" dirty="0"/>
          </a:p>
        </p:txBody>
      </p:sp>
      <p:sp>
        <p:nvSpPr>
          <p:cNvPr id="30" name="內容版面配置區 2"/>
          <p:cNvSpPr txBox="1">
            <a:spLocks/>
          </p:cNvSpPr>
          <p:nvPr/>
        </p:nvSpPr>
        <p:spPr>
          <a:xfrm>
            <a:off x="744416" y="1906518"/>
            <a:ext cx="3960000" cy="4124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HK" dirty="0" smtClean="0">
                <a:solidFill>
                  <a:srgbClr val="756359"/>
                </a:solidFill>
                <a:latin typeface="+mj-lt"/>
              </a:rPr>
              <a:t>We can use emphatic structures to </a:t>
            </a:r>
            <a:r>
              <a:rPr lang="en-US" altLang="zh-HK" dirty="0">
                <a:solidFill>
                  <a:srgbClr val="756359"/>
                </a:solidFill>
                <a:latin typeface="+mj-lt"/>
              </a:rPr>
              <a:t>put emphasis on and extend the emotional appeal </a:t>
            </a:r>
            <a:r>
              <a:rPr lang="en-US" altLang="zh-HK" dirty="0">
                <a:solidFill>
                  <a:srgbClr val="756359"/>
                </a:solidFill>
                <a:latin typeface="+mj-lt"/>
                <a:ea typeface="新細明體"/>
                <a:cs typeface="Calibri Light"/>
              </a:rPr>
              <a:t>of</a:t>
            </a:r>
            <a:r>
              <a:rPr lang="en-US" altLang="zh-HK" dirty="0">
                <a:solidFill>
                  <a:srgbClr val="756359"/>
                </a:solidFill>
                <a:latin typeface="+mj-lt"/>
              </a:rPr>
              <a:t> a certain idea, point or </a:t>
            </a:r>
            <a:r>
              <a:rPr lang="en-US" altLang="zh-HK" dirty="0" smtClean="0">
                <a:solidFill>
                  <a:srgbClr val="756359"/>
                </a:solidFill>
                <a:latin typeface="+mj-lt"/>
              </a:rPr>
              <a:t>word. </a:t>
            </a:r>
            <a:r>
              <a:rPr lang="en-US" altLang="zh-HK" dirty="0" smtClean="0">
                <a:solidFill>
                  <a:srgbClr val="756359"/>
                </a:solidFill>
                <a:latin typeface="+mj-lt"/>
                <a:ea typeface="新細明體"/>
                <a:cs typeface="Calibri Light"/>
              </a:rPr>
              <a:t>They </a:t>
            </a:r>
            <a:r>
              <a:rPr lang="en-US" altLang="zh-HK" dirty="0">
                <a:solidFill>
                  <a:srgbClr val="756359"/>
                </a:solidFill>
                <a:latin typeface="+mj-lt"/>
                <a:ea typeface="新細明體"/>
                <a:cs typeface="Calibri Light"/>
              </a:rPr>
              <a:t>include the use of </a:t>
            </a:r>
            <a:r>
              <a:rPr lang="en-US" altLang="zh-HK" dirty="0" smtClean="0">
                <a:solidFill>
                  <a:srgbClr val="756359"/>
                </a:solidFill>
                <a:latin typeface="+mj-lt"/>
                <a:ea typeface="新細明體"/>
                <a:cs typeface="Calibri Light"/>
              </a:rPr>
              <a:t>“</a:t>
            </a:r>
            <a:r>
              <a:rPr lang="en-US" altLang="zh-HK" b="1" i="1" u="sng" dirty="0" smtClean="0">
                <a:solidFill>
                  <a:srgbClr val="FF5050"/>
                </a:solidFill>
                <a:effectLst>
                  <a:outerShdw blurRad="38100" dist="38100" dir="2700000" algn="tl">
                    <a:srgbClr val="000000">
                      <a:alpha val="43137"/>
                    </a:srgbClr>
                  </a:outerShdw>
                </a:effectLst>
                <a:latin typeface="+mj-lt"/>
                <a:ea typeface="新細明體"/>
                <a:cs typeface="Calibri Light"/>
              </a:rPr>
              <a:t>so</a:t>
            </a:r>
            <a:r>
              <a:rPr lang="en-US" altLang="zh-HK" i="1" dirty="0" smtClean="0">
                <a:solidFill>
                  <a:srgbClr val="756359"/>
                </a:solidFill>
                <a:latin typeface="+mj-lt"/>
                <a:ea typeface="新細明體"/>
                <a:cs typeface="Calibri Light"/>
              </a:rPr>
              <a:t>”</a:t>
            </a:r>
            <a:r>
              <a:rPr lang="en-US" altLang="zh-HK" dirty="0" smtClean="0">
                <a:solidFill>
                  <a:srgbClr val="756359"/>
                </a:solidFill>
                <a:latin typeface="+mj-lt"/>
                <a:ea typeface="新細明體"/>
                <a:cs typeface="Calibri Light"/>
              </a:rPr>
              <a:t>,</a:t>
            </a:r>
            <a:r>
              <a:rPr lang="en-US" altLang="zh-HK" i="1" dirty="0" smtClean="0">
                <a:solidFill>
                  <a:srgbClr val="756359"/>
                </a:solidFill>
                <a:latin typeface="+mj-lt"/>
                <a:ea typeface="新細明體"/>
                <a:cs typeface="Calibri Light"/>
              </a:rPr>
              <a:t> “</a:t>
            </a:r>
            <a:r>
              <a:rPr lang="en-US" altLang="zh-HK" b="1" i="1" u="sng" dirty="0">
                <a:solidFill>
                  <a:srgbClr val="FF5050"/>
                </a:solidFill>
                <a:effectLst>
                  <a:outerShdw blurRad="38100" dist="38100" dir="2700000" algn="tl">
                    <a:srgbClr val="000000">
                      <a:alpha val="43137"/>
                    </a:srgbClr>
                  </a:outerShdw>
                </a:effectLst>
                <a:latin typeface="+mj-lt"/>
                <a:ea typeface="新細明體"/>
                <a:cs typeface="Calibri Light"/>
              </a:rPr>
              <a:t>such</a:t>
            </a:r>
            <a:r>
              <a:rPr lang="en-US" altLang="zh-HK" i="1" dirty="0" smtClean="0">
                <a:solidFill>
                  <a:srgbClr val="756359"/>
                </a:solidFill>
                <a:latin typeface="+mj-lt"/>
                <a:ea typeface="新細明體"/>
                <a:cs typeface="Calibri Light"/>
              </a:rPr>
              <a:t>” </a:t>
            </a:r>
            <a:r>
              <a:rPr lang="en-US" altLang="zh-HK" dirty="0" smtClean="0">
                <a:solidFill>
                  <a:srgbClr val="756359"/>
                </a:solidFill>
                <a:latin typeface="+mj-lt"/>
                <a:ea typeface="新細明體"/>
                <a:cs typeface="Calibri Light"/>
              </a:rPr>
              <a:t>and </a:t>
            </a:r>
            <a:r>
              <a:rPr lang="en-US" altLang="zh-HK" b="1" u="sng" dirty="0" smtClean="0">
                <a:solidFill>
                  <a:schemeClr val="accent6">
                    <a:lumMod val="75000"/>
                  </a:schemeClr>
                </a:solidFill>
                <a:effectLst>
                  <a:outerShdw blurRad="38100" dist="38100" dir="2700000" algn="tl">
                    <a:srgbClr val="000000">
                      <a:alpha val="43137"/>
                    </a:srgbClr>
                  </a:outerShdw>
                </a:effectLst>
                <a:latin typeface="+mj-lt"/>
                <a:ea typeface="新細明體"/>
                <a:cs typeface="Calibri Light"/>
              </a:rPr>
              <a:t>inversion</a:t>
            </a:r>
            <a:r>
              <a:rPr lang="en-US" altLang="zh-HK" dirty="0" smtClean="0">
                <a:solidFill>
                  <a:srgbClr val="756359"/>
                </a:solidFill>
                <a:latin typeface="+mj-lt"/>
                <a:ea typeface="新細明體"/>
                <a:cs typeface="Calibri Light"/>
              </a:rPr>
              <a:t>.</a:t>
            </a:r>
            <a:endParaRPr lang="en-US" altLang="zh-HK" dirty="0">
              <a:solidFill>
                <a:srgbClr val="756359"/>
              </a:solidFill>
              <a:latin typeface="+mj-lt"/>
              <a:ea typeface="新細明體"/>
              <a:cs typeface="Calibri Light"/>
            </a:endParaRPr>
          </a:p>
          <a:p>
            <a:pPr marL="0" indent="0" algn="just">
              <a:buNone/>
            </a:pPr>
            <a:endParaRPr lang="en-US" altLang="zh-HK" dirty="0">
              <a:solidFill>
                <a:srgbClr val="756359"/>
              </a:solidFill>
              <a:latin typeface="+mj-lt"/>
            </a:endParaRPr>
          </a:p>
        </p:txBody>
      </p:sp>
      <p:graphicFrame>
        <p:nvGraphicFramePr>
          <p:cNvPr id="14" name="表格 15"/>
          <p:cNvGraphicFramePr>
            <a:graphicFrameLocks noGrp="1"/>
          </p:cNvGraphicFramePr>
          <p:nvPr>
            <p:extLst>
              <p:ext uri="{D42A27DB-BD31-4B8C-83A1-F6EECF244321}">
                <p14:modId xmlns:p14="http://schemas.microsoft.com/office/powerpoint/2010/main" val="2505403803"/>
              </p:ext>
            </p:extLst>
          </p:nvPr>
        </p:nvGraphicFramePr>
        <p:xfrm>
          <a:off x="5123120" y="1906518"/>
          <a:ext cx="6319981" cy="1976601"/>
        </p:xfrm>
        <a:graphic>
          <a:graphicData uri="http://schemas.openxmlformats.org/drawingml/2006/table">
            <a:tbl>
              <a:tblPr firstRow="1" firstCol="1" bandRow="1">
                <a:tableStyleId>{5202B0CA-FC54-4496-8BCA-5EF66A818D29}</a:tableStyleId>
              </a:tblPr>
              <a:tblGrid>
                <a:gridCol w="1150381">
                  <a:extLst>
                    <a:ext uri="{9D8B030D-6E8A-4147-A177-3AD203B41FA5}">
                      <a16:colId xmlns:a16="http://schemas.microsoft.com/office/drawing/2014/main" val="2385533360"/>
                    </a:ext>
                  </a:extLst>
                </a:gridCol>
                <a:gridCol w="5169600">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rgbClr val="FF5050"/>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Myself</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tc>
                  <a:txBody>
                    <a:bodyPr/>
                    <a:lstStyle/>
                    <a:p>
                      <a:pPr marL="0" lvl="1" algn="ctr">
                        <a:lnSpc>
                          <a:spcPct val="100000"/>
                        </a:lnSpc>
                      </a:pPr>
                      <a:r>
                        <a:rPr lang="en-US" altLang="zh-HK" sz="1800" i="0" kern="1200" dirty="0" smtClean="0">
                          <a:solidFill>
                            <a:srgbClr val="756359"/>
                          </a:solidFill>
                          <a:latin typeface="+mj-lt"/>
                          <a:ea typeface="+mn-ea"/>
                          <a:cs typeface="+mn-cs"/>
                        </a:rPr>
                        <a:t> Dear future me</a:t>
                      </a:r>
                      <a:endParaRPr lang="zh-HK" altLang="en-US" sz="1800" i="0" kern="1200" dirty="0">
                        <a:solidFill>
                          <a:srgbClr val="756359"/>
                        </a:solidFill>
                        <a:latin typeface="+mj-lt"/>
                        <a:ea typeface="+mn-ea"/>
                        <a:cs typeface="+mn-cs"/>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1256601">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tc>
                  <a:txBody>
                    <a:bodyPr/>
                    <a:lstStyle/>
                    <a:p>
                      <a:pPr algn="just">
                        <a:lnSpc>
                          <a:spcPct val="100000"/>
                        </a:lnSpc>
                      </a:pPr>
                      <a:r>
                        <a:rPr lang="en-US" altLang="zh-HK" sz="1800" i="1" kern="1200" dirty="0" smtClean="0">
                          <a:solidFill>
                            <a:srgbClr val="756359"/>
                          </a:solidFill>
                          <a:latin typeface="+mj-lt"/>
                          <a:ea typeface="+mn-ea"/>
                          <a:cs typeface="+mn-cs"/>
                        </a:rPr>
                        <a:t>You’ve done so well. I’m so proud of you. </a:t>
                      </a:r>
                      <a:r>
                        <a:rPr lang="en-US" altLang="zh-HK" sz="1800" i="1" dirty="0" smtClean="0">
                          <a:solidFill>
                            <a:srgbClr val="756359"/>
                          </a:solidFill>
                          <a:latin typeface="+mj-lt"/>
                          <a:ea typeface="新細明體"/>
                        </a:rPr>
                        <a:t>You've been </a:t>
                      </a:r>
                      <a:r>
                        <a:rPr lang="en-US" altLang="zh-HK" sz="1800" b="1" i="1" u="sng" dirty="0" smtClean="0">
                          <a:solidFill>
                            <a:srgbClr val="756359"/>
                          </a:solidFill>
                          <a:latin typeface="+mj-lt"/>
                          <a:ea typeface="新細明體"/>
                        </a:rPr>
                        <a:t>so tough that</a:t>
                      </a:r>
                      <a:r>
                        <a:rPr lang="en-US" altLang="zh-HK" sz="1800" i="1" dirty="0" smtClean="0">
                          <a:solidFill>
                            <a:srgbClr val="756359"/>
                          </a:solidFill>
                          <a:latin typeface="+mj-lt"/>
                          <a:ea typeface="新細明體"/>
                        </a:rPr>
                        <a:t> you survived all challenges. You’ve proven to yourself that you’re </a:t>
                      </a:r>
                      <a:r>
                        <a:rPr lang="en-US" altLang="zh-HK" sz="1800" b="1" i="1" u="sng" dirty="0" smtClean="0">
                          <a:solidFill>
                            <a:srgbClr val="756359"/>
                          </a:solidFill>
                          <a:latin typeface="+mj-lt"/>
                          <a:ea typeface="新細明體"/>
                        </a:rPr>
                        <a:t>such a persevering person</a:t>
                      </a:r>
                      <a:r>
                        <a:rPr lang="en-US" altLang="zh-HK" sz="1800" i="1" dirty="0" smtClean="0">
                          <a:solidFill>
                            <a:srgbClr val="756359"/>
                          </a:solidFill>
                          <a:latin typeface="+mj-lt"/>
                          <a:ea typeface="新細明體"/>
                        </a:rPr>
                        <a:t>. You should be proud. Keep the spirit up. </a:t>
                      </a:r>
                      <a:endParaRPr lang="en-US" altLang="zh-HK" sz="1800" i="1" kern="1200" dirty="0">
                        <a:solidFill>
                          <a:srgbClr val="756359"/>
                        </a:solidFill>
                        <a:latin typeface="+mj-lt"/>
                        <a:ea typeface="+mn-ea"/>
                        <a:cs typeface="+mn-cs"/>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extLst>
                  <a:ext uri="{0D108BD9-81ED-4DB2-BD59-A6C34878D82A}">
                    <a16:rowId xmlns:a16="http://schemas.microsoft.com/office/drawing/2014/main" val="1224830605"/>
                  </a:ext>
                </a:extLst>
              </a:tr>
            </a:tbl>
          </a:graphicData>
        </a:graphic>
      </p:graphicFrame>
      <p:graphicFrame>
        <p:nvGraphicFramePr>
          <p:cNvPr id="17" name="表格 14"/>
          <p:cNvGraphicFramePr>
            <a:graphicFrameLocks noGrp="1"/>
          </p:cNvGraphicFramePr>
          <p:nvPr>
            <p:extLst>
              <p:ext uri="{D42A27DB-BD31-4B8C-83A1-F6EECF244321}">
                <p14:modId xmlns:p14="http://schemas.microsoft.com/office/powerpoint/2010/main" val="3939261664"/>
              </p:ext>
            </p:extLst>
          </p:nvPr>
        </p:nvGraphicFramePr>
        <p:xfrm>
          <a:off x="5123120" y="4161569"/>
          <a:ext cx="6322587" cy="1447430"/>
        </p:xfrm>
        <a:graphic>
          <a:graphicData uri="http://schemas.openxmlformats.org/drawingml/2006/table">
            <a:tbl>
              <a:tblPr firstRow="1" firstCol="1" bandRow="1">
                <a:tableStyleId>{5202B0CA-FC54-4496-8BCA-5EF66A818D29}</a:tableStyleId>
              </a:tblPr>
              <a:tblGrid>
                <a:gridCol w="1152987">
                  <a:extLst>
                    <a:ext uri="{9D8B030D-6E8A-4147-A177-3AD203B41FA5}">
                      <a16:colId xmlns:a16="http://schemas.microsoft.com/office/drawing/2014/main" val="2385533360"/>
                    </a:ext>
                  </a:extLst>
                </a:gridCol>
                <a:gridCol w="5169600">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Nature</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mn-cs"/>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25000"/>
                        </a:lnSpc>
                      </a:pPr>
                      <a:r>
                        <a:rPr lang="en-US" altLang="zh-HK" sz="1800" i="0" kern="1200" dirty="0" smtClean="0">
                          <a:solidFill>
                            <a:srgbClr val="756359"/>
                          </a:solidFill>
                          <a:latin typeface="+mj-lt"/>
                          <a:ea typeface="+mn-ea"/>
                          <a:cs typeface="+mn-cs"/>
                        </a:rPr>
                        <a:t>Dear Chinese White Dolphins</a:t>
                      </a:r>
                      <a:endParaRPr kumimoji="0" lang="en-US" altLang="zh-HK" sz="1800" b="0" i="0" u="none" strike="noStrike" kern="1200" cap="none" spc="0" normalizeH="0" baseline="0" dirty="0">
                        <a:ln>
                          <a:noFill/>
                        </a:ln>
                        <a:solidFill>
                          <a:srgbClr val="756359"/>
                        </a:solidFill>
                        <a:effectLst/>
                        <a:uLnTx/>
                        <a:uFillTx/>
                        <a:latin typeface="+mj-lt"/>
                        <a:ea typeface="新細明體" panose="02020500000000000000" pitchFamily="18" charset="-120"/>
                        <a:cs typeface="+mn-cs"/>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1495863"/>
                  </a:ext>
                </a:extLst>
              </a:tr>
              <a:tr h="727430">
                <a:tc>
                  <a:txBody>
                    <a:bodyPr/>
                    <a:lstStyle/>
                    <a:p>
                      <a:pPr algn="ctr">
                        <a:lnSpc>
                          <a:spcPct val="125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pPr>
                      <a:r>
                        <a:rPr lang="en-US" altLang="zh-HK" sz="1800" i="1" kern="1200" dirty="0" smtClean="0">
                          <a:solidFill>
                            <a:srgbClr val="756359"/>
                          </a:solidFill>
                          <a:latin typeface="+mj-lt"/>
                          <a:ea typeface="新細明體"/>
                          <a:cs typeface="+mn-cs"/>
                        </a:rPr>
                        <a:t>We live on the same planet. </a:t>
                      </a:r>
                      <a:r>
                        <a:rPr lang="en-US" altLang="zh-HK" sz="1800" b="1" i="1" u="sng" kern="1200" dirty="0" smtClean="0">
                          <a:solidFill>
                            <a:srgbClr val="756359"/>
                          </a:solidFill>
                          <a:latin typeface="+mj-lt"/>
                          <a:ea typeface="新細明體"/>
                          <a:cs typeface="+mn-cs"/>
                        </a:rPr>
                        <a:t>Never should we sacrifice your needs for our own benefit.</a:t>
                      </a:r>
                      <a:r>
                        <a:rPr lang="en-US" altLang="zh-HK" sz="1800" i="1" kern="1200" dirty="0" smtClean="0">
                          <a:solidFill>
                            <a:srgbClr val="756359"/>
                          </a:solidFill>
                          <a:latin typeface="+mj-lt"/>
                          <a:ea typeface="新細明體"/>
                          <a:cs typeface="+mn-cs"/>
                        </a:rPr>
                        <a:t> </a:t>
                      </a:r>
                      <a:endParaRPr lang="en-US" altLang="zh-HK" sz="1800" i="1" kern="1200" dirty="0">
                        <a:solidFill>
                          <a:srgbClr val="756359"/>
                        </a:solidFill>
                        <a:latin typeface="+mj-lt"/>
                        <a:ea typeface="+mn-ea"/>
                        <a:cs typeface="+mn-cs"/>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24830605"/>
                  </a:ext>
                </a:extLst>
              </a:tr>
            </a:tbl>
          </a:graphicData>
        </a:graphic>
      </p:graphicFrame>
      <p:pic>
        <p:nvPicPr>
          <p:cNvPr id="11" name="圖片 10"/>
          <p:cNvPicPr>
            <a:picLocks noChangeAspect="1"/>
          </p:cNvPicPr>
          <p:nvPr/>
        </p:nvPicPr>
        <p:blipFill rotWithShape="1">
          <a:blip r:embed="rId3" cstate="print">
            <a:extLst>
              <a:ext uri="{28A0092B-C50C-407E-A947-70E740481C1C}">
                <a14:useLocalDpi xmlns:a14="http://schemas.microsoft.com/office/drawing/2010/main" val="0"/>
              </a:ext>
            </a:extLst>
          </a:blip>
          <a:srcRect l="34868" t="35416" r="32206" b="28611"/>
          <a:stretch/>
        </p:blipFill>
        <p:spPr>
          <a:xfrm>
            <a:off x="11036144" y="5661611"/>
            <a:ext cx="635312" cy="694086"/>
          </a:xfrm>
          <a:prstGeom prst="rect">
            <a:avLst/>
          </a:prstGeom>
        </p:spPr>
      </p:pic>
      <p:sp>
        <p:nvSpPr>
          <p:cNvPr id="10" name="PA_任意多边形 24"/>
          <p:cNvSpPr>
            <a:spLocks/>
          </p:cNvSpPr>
          <p:nvPr>
            <p:custDataLst>
              <p:tags r:id="rId1"/>
            </p:custDataLst>
          </p:nvPr>
        </p:nvSpPr>
        <p:spPr bwMode="auto">
          <a:xfrm>
            <a:off x="10511246" y="5177907"/>
            <a:ext cx="1679575" cy="1680093"/>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9B7F7B"/>
          </a:solidFill>
          <a:ln>
            <a:noFill/>
          </a:ln>
        </p:spPr>
        <p:txBody>
          <a:bodyPr/>
          <a:lstStyle/>
          <a:p>
            <a:endParaRPr lang="zh-CN" altLang="en-US">
              <a:cs typeface="+mn-ea"/>
              <a:sym typeface="+mn-lt"/>
            </a:endParaRPr>
          </a:p>
        </p:txBody>
      </p:sp>
      <p:pic>
        <p:nvPicPr>
          <p:cNvPr id="12" name="圖片 11"/>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30400" t="27435" r="31324" b="34467"/>
          <a:stretch/>
        </p:blipFill>
        <p:spPr>
          <a:xfrm>
            <a:off x="11723747" y="5301359"/>
            <a:ext cx="378702" cy="360000"/>
          </a:xfrm>
          <a:prstGeom prst="rect">
            <a:avLst/>
          </a:prstGeom>
          <a:effectLst>
            <a:outerShdw blurRad="50800" dist="38100" dir="2700000" algn="tl" rotWithShape="0">
              <a:prstClr val="black">
                <a:alpha val="40000"/>
              </a:prstClr>
            </a:outerShdw>
          </a:effectLst>
        </p:spPr>
      </p:pic>
      <p:sp>
        <p:nvSpPr>
          <p:cNvPr id="3" name="投影片編號版面配置區 2"/>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39</a:t>
            </a:fld>
            <a:endParaRPr lang="zh-HK" altLang="en-US" dirty="0">
              <a:solidFill>
                <a:schemeClr val="tx1"/>
              </a:solidFill>
            </a:endParaRPr>
          </a:p>
        </p:txBody>
      </p:sp>
    </p:spTree>
    <p:extLst>
      <p:ext uri="{BB962C8B-B14F-4D97-AF65-F5344CB8AC3E}">
        <p14:creationId xmlns:p14="http://schemas.microsoft.com/office/powerpoint/2010/main" val="3046882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rot="1888804">
            <a:off x="10279620" y="1595361"/>
            <a:ext cx="749188" cy="1938992"/>
          </a:xfrm>
          <a:prstGeom prst="rect">
            <a:avLst/>
          </a:prstGeom>
          <a:noFill/>
        </p:spPr>
        <p:txBody>
          <a:bodyPr wrap="square" rtlCol="0">
            <a:spAutoFit/>
          </a:bodyPr>
          <a:lstStyle/>
          <a:p>
            <a:r>
              <a:rPr lang="zh-HK" altLang="en-US" sz="12000" dirty="0" smtClean="0">
                <a:solidFill>
                  <a:srgbClr val="E5AAA4"/>
                </a:solidFill>
                <a:effectLst>
                  <a:outerShdw blurRad="38100" dist="38100" dir="2700000" algn="tl">
                    <a:srgbClr val="000000">
                      <a:alpha val="43137"/>
                    </a:srgbClr>
                  </a:outerShdw>
                </a:effectLst>
                <a:sym typeface="Webdings" panose="05030102010509060703" pitchFamily="18" charset="2"/>
              </a:rPr>
              <a:t></a:t>
            </a:r>
            <a:endParaRPr lang="zh-HK" altLang="en-US" sz="12000" dirty="0">
              <a:solidFill>
                <a:srgbClr val="E5AAA4"/>
              </a:solidFill>
              <a:effectLst>
                <a:outerShdw blurRad="38100" dist="38100" dir="2700000" algn="tl">
                  <a:srgbClr val="000000">
                    <a:alpha val="43137"/>
                  </a:srgbClr>
                </a:outerShdw>
              </a:effectLst>
            </a:endParaRPr>
          </a:p>
        </p:txBody>
      </p:sp>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4</a:t>
            </a:fld>
            <a:endParaRPr lang="zh-HK" altLang="en-US">
              <a:solidFill>
                <a:schemeClr val="tx1"/>
              </a:solidFill>
            </a:endParaRPr>
          </a:p>
        </p:txBody>
      </p:sp>
      <p:sp>
        <p:nvSpPr>
          <p:cNvPr id="34" name="內容版面配置區 2"/>
          <p:cNvSpPr txBox="1">
            <a:spLocks/>
          </p:cNvSpPr>
          <p:nvPr/>
        </p:nvSpPr>
        <p:spPr>
          <a:xfrm>
            <a:off x="562658" y="4628028"/>
            <a:ext cx="5040000" cy="17186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en-US" altLang="zh-HK" sz="2400" dirty="0">
              <a:solidFill>
                <a:srgbClr val="756359"/>
              </a:solidFill>
              <a:latin typeface="+mj-lt"/>
            </a:endParaRPr>
          </a:p>
        </p:txBody>
      </p:sp>
      <p:sp>
        <p:nvSpPr>
          <p:cNvPr id="3" name="內容版面配置區 2"/>
          <p:cNvSpPr>
            <a:spLocks noGrp="1"/>
          </p:cNvSpPr>
          <p:nvPr>
            <p:ph idx="1"/>
          </p:nvPr>
        </p:nvSpPr>
        <p:spPr>
          <a:xfrm>
            <a:off x="568792" y="3257057"/>
            <a:ext cx="5839222" cy="3053633"/>
          </a:xfrm>
        </p:spPr>
        <p:txBody>
          <a:bodyPr>
            <a:normAutofit/>
          </a:bodyPr>
          <a:lstStyle/>
          <a:p>
            <a:pPr marL="439738" indent="-439738" algn="just">
              <a:spcBef>
                <a:spcPts val="0"/>
              </a:spcBef>
              <a:buFont typeface="Webdings" panose="05030102010509060703" pitchFamily="18" charset="2"/>
              <a:buChar char="Y"/>
            </a:pPr>
            <a:r>
              <a:rPr lang="en-US" altLang="zh-HK" dirty="0">
                <a:solidFill>
                  <a:srgbClr val="756359"/>
                </a:solidFill>
                <a:latin typeface="+mj-lt"/>
              </a:rPr>
              <a:t>E</a:t>
            </a:r>
            <a:r>
              <a:rPr lang="en-US" altLang="zh-HK" dirty="0" smtClean="0">
                <a:solidFill>
                  <a:srgbClr val="756359"/>
                </a:solidFill>
                <a:latin typeface="+mj-lt"/>
              </a:rPr>
              <a:t>ach entry </a:t>
            </a:r>
            <a:r>
              <a:rPr lang="en-US" altLang="zh-HK" dirty="0">
                <a:solidFill>
                  <a:srgbClr val="756359"/>
                </a:solidFill>
                <a:latin typeface="+mj-lt"/>
              </a:rPr>
              <a:t>should include</a:t>
            </a:r>
            <a:r>
              <a:rPr lang="en-US" altLang="zh-HK" dirty="0" smtClean="0">
                <a:solidFill>
                  <a:srgbClr val="756359"/>
                </a:solidFill>
                <a:latin typeface="+mj-lt"/>
              </a:rPr>
              <a:t>:</a:t>
            </a:r>
          </a:p>
          <a:p>
            <a:pPr marL="896938" lvl="1" indent="-439738">
              <a:spcBef>
                <a:spcPts val="0"/>
              </a:spcBef>
              <a:spcAft>
                <a:spcPts val="600"/>
              </a:spcAft>
              <a:buFont typeface="Webdings" panose="05030102010509060703" pitchFamily="18" charset="2"/>
              <a:buChar char="Y"/>
            </a:pPr>
            <a:r>
              <a:rPr lang="en-US" altLang="zh-HK" dirty="0">
                <a:solidFill>
                  <a:srgbClr val="756359"/>
                </a:solidFill>
                <a:latin typeface="+mj-lt"/>
              </a:rPr>
              <a:t>a letter with a </a:t>
            </a:r>
            <a:r>
              <a:rPr lang="en-US" altLang="zh-HK" b="1" dirty="0" smtClean="0">
                <a:solidFill>
                  <a:schemeClr val="accent2"/>
                </a:solidFill>
                <a:latin typeface="+mj-lt"/>
              </a:rPr>
              <a:t>*</a:t>
            </a:r>
            <a:r>
              <a:rPr lang="en-US" altLang="zh-HK" dirty="0" smtClean="0">
                <a:solidFill>
                  <a:srgbClr val="756359"/>
                </a:solidFill>
                <a:latin typeface="+mj-lt"/>
              </a:rPr>
              <a:t>Saying </a:t>
            </a:r>
            <a:r>
              <a:rPr lang="en-US" altLang="zh-HK" dirty="0">
                <a:solidFill>
                  <a:srgbClr val="756359"/>
                </a:solidFill>
                <a:latin typeface="+mj-lt"/>
              </a:rPr>
              <a:t>of </a:t>
            </a:r>
            <a:r>
              <a:rPr lang="en-US" altLang="zh-HK" dirty="0" smtClean="0">
                <a:solidFill>
                  <a:srgbClr val="756359"/>
                </a:solidFill>
                <a:latin typeface="+mj-lt"/>
              </a:rPr>
              <a:t>Wisdom </a:t>
            </a:r>
            <a:r>
              <a:rPr lang="en-US" altLang="zh-HK" dirty="0">
                <a:solidFill>
                  <a:srgbClr val="756359"/>
                </a:solidFill>
                <a:latin typeface="+mj-lt"/>
              </a:rPr>
              <a:t>as part of the </a:t>
            </a:r>
            <a:r>
              <a:rPr lang="en-US" altLang="zh-HK" dirty="0" smtClean="0">
                <a:solidFill>
                  <a:srgbClr val="756359"/>
                </a:solidFill>
                <a:latin typeface="+mj-lt"/>
              </a:rPr>
              <a:t>content</a:t>
            </a:r>
            <a:r>
              <a:rPr lang="en-US" altLang="zh-HK" dirty="0">
                <a:solidFill>
                  <a:srgbClr val="756359"/>
                </a:solidFill>
                <a:latin typeface="+mj-lt"/>
              </a:rPr>
              <a:t>;</a:t>
            </a:r>
            <a:r>
              <a:rPr lang="en-US" altLang="zh-HK" dirty="0" smtClean="0">
                <a:solidFill>
                  <a:srgbClr val="756359"/>
                </a:solidFill>
                <a:latin typeface="+mj-lt"/>
              </a:rPr>
              <a:t> and</a:t>
            </a:r>
            <a:endParaRPr lang="en-US" altLang="zh-HK" dirty="0">
              <a:solidFill>
                <a:srgbClr val="756359"/>
              </a:solidFill>
              <a:latin typeface="+mj-lt"/>
            </a:endParaRPr>
          </a:p>
          <a:p>
            <a:pPr marL="896938" lvl="1" indent="-439738">
              <a:spcBef>
                <a:spcPts val="0"/>
              </a:spcBef>
              <a:buFont typeface="Webdings" panose="05030102010509060703" pitchFamily="18" charset="2"/>
              <a:buChar char="Y"/>
            </a:pPr>
            <a:r>
              <a:rPr lang="en-US" altLang="zh-HK" dirty="0">
                <a:solidFill>
                  <a:srgbClr val="756359"/>
                </a:solidFill>
                <a:latin typeface="+mj-lt"/>
              </a:rPr>
              <a:t>a </a:t>
            </a:r>
            <a:r>
              <a:rPr lang="en-US" altLang="zh-HK" dirty="0" smtClean="0">
                <a:solidFill>
                  <a:srgbClr val="756359"/>
                </a:solidFill>
                <a:latin typeface="+mj-lt"/>
              </a:rPr>
              <a:t>piece of 2D </a:t>
            </a:r>
            <a:r>
              <a:rPr lang="en-US" altLang="zh-HK" dirty="0">
                <a:solidFill>
                  <a:srgbClr val="756359"/>
                </a:solidFill>
                <a:latin typeface="+mj-lt"/>
              </a:rPr>
              <a:t>artwork as a visual representation </a:t>
            </a:r>
            <a:r>
              <a:rPr lang="en-US" altLang="zh-HK" dirty="0" smtClean="0">
                <a:solidFill>
                  <a:srgbClr val="756359"/>
                </a:solidFill>
                <a:latin typeface="+mj-lt"/>
              </a:rPr>
              <a:t>of </a:t>
            </a:r>
            <a:r>
              <a:rPr lang="en-US" altLang="zh-HK" dirty="0">
                <a:solidFill>
                  <a:srgbClr val="756359"/>
                </a:solidFill>
                <a:latin typeface="+mj-lt"/>
              </a:rPr>
              <a:t>the key message(s) of the letter </a:t>
            </a:r>
            <a:endParaRPr lang="en-US" altLang="zh-HK" dirty="0" smtClean="0">
              <a:solidFill>
                <a:srgbClr val="756359"/>
              </a:solidFill>
              <a:latin typeface="+mj-lt"/>
            </a:endParaRPr>
          </a:p>
          <a:p>
            <a:pPr marL="896938" lvl="1" indent="-439738">
              <a:spcBef>
                <a:spcPts val="0"/>
              </a:spcBef>
              <a:buFont typeface="Webdings" panose="05030102010509060703" pitchFamily="18" charset="2"/>
              <a:buChar char="Y"/>
            </a:pPr>
            <a:endParaRPr lang="en-US" altLang="zh-HK" dirty="0">
              <a:solidFill>
                <a:srgbClr val="756359"/>
              </a:solidFill>
              <a:latin typeface="+mj-lt"/>
            </a:endParaRPr>
          </a:p>
          <a:p>
            <a:pPr marL="896938" lvl="1" indent="-439738" algn="just">
              <a:spcBef>
                <a:spcPts val="600"/>
              </a:spcBef>
              <a:buFont typeface="Webdings" panose="05030102010509060703" pitchFamily="18" charset="2"/>
              <a:buChar char="Y"/>
            </a:pPr>
            <a:endParaRPr lang="en-US" altLang="zh-HK" sz="2200" dirty="0">
              <a:solidFill>
                <a:srgbClr val="756359"/>
              </a:solidFill>
              <a:latin typeface="+mj-lt"/>
            </a:endParaRPr>
          </a:p>
          <a:p>
            <a:pPr marL="0" indent="0" algn="just">
              <a:buNone/>
            </a:pPr>
            <a:endParaRPr lang="en-US" altLang="zh-HK" sz="2400" dirty="0">
              <a:solidFill>
                <a:srgbClr val="756359"/>
              </a:solidFill>
              <a:latin typeface="+mj-lt"/>
            </a:endParaRPr>
          </a:p>
        </p:txBody>
      </p:sp>
      <p:sp>
        <p:nvSpPr>
          <p:cNvPr id="11" name="矩形 10"/>
          <p:cNvSpPr/>
          <p:nvPr/>
        </p:nvSpPr>
        <p:spPr>
          <a:xfrm>
            <a:off x="562658" y="1009666"/>
            <a:ext cx="10874599" cy="2031325"/>
          </a:xfrm>
          <a:prstGeom prst="rect">
            <a:avLst/>
          </a:prstGeom>
        </p:spPr>
        <p:txBody>
          <a:bodyPr wrap="square">
            <a:spAutoFit/>
          </a:bodyPr>
          <a:lstStyle/>
          <a:p>
            <a:pPr marL="439738" indent="-439738" algn="just">
              <a:lnSpc>
                <a:spcPct val="90000"/>
              </a:lnSpc>
              <a:spcBef>
                <a:spcPts val="0"/>
              </a:spcBef>
              <a:spcAft>
                <a:spcPts val="1200"/>
              </a:spcAft>
              <a:buFont typeface="Webdings" panose="05030102010509060703" pitchFamily="18" charset="2"/>
              <a:buChar char="Y"/>
            </a:pPr>
            <a:r>
              <a:rPr lang="en-US" altLang="zh-HK" sz="2800" dirty="0">
                <a:solidFill>
                  <a:srgbClr val="756359"/>
                </a:solidFill>
                <a:latin typeface="+mj-lt"/>
              </a:rPr>
              <a:t>In the </a:t>
            </a:r>
            <a:r>
              <a:rPr lang="en-US" altLang="zh-HK" sz="2800" b="1" u="sng" dirty="0">
                <a:solidFill>
                  <a:srgbClr val="FF5050"/>
                </a:solidFill>
                <a:effectLst>
                  <a:outerShdw blurRad="38100" dist="38100" dir="2700000" algn="tl">
                    <a:srgbClr val="000000">
                      <a:alpha val="43137"/>
                    </a:srgbClr>
                  </a:outerShdw>
                </a:effectLst>
                <a:latin typeface="+mj-lt"/>
              </a:rPr>
              <a:t>“SOW in Love” Letter Writing </a:t>
            </a:r>
            <a:r>
              <a:rPr lang="en-US" altLang="zh-HK" sz="2800" b="1" u="sng" dirty="0" smtClean="0">
                <a:solidFill>
                  <a:srgbClr val="FF5050"/>
                </a:solidFill>
                <a:effectLst>
                  <a:outerShdw blurRad="38100" dist="38100" dir="2700000" algn="tl">
                    <a:srgbClr val="000000">
                      <a:alpha val="43137"/>
                    </a:srgbClr>
                  </a:outerShdw>
                </a:effectLst>
                <a:latin typeface="+mj-lt"/>
              </a:rPr>
              <a:t>Competition</a:t>
            </a:r>
            <a:r>
              <a:rPr lang="en-US" altLang="zh-HK" sz="2800" dirty="0" smtClean="0">
                <a:solidFill>
                  <a:srgbClr val="756359"/>
                </a:solidFill>
                <a:latin typeface="+mj-lt"/>
              </a:rPr>
              <a:t> </a:t>
            </a:r>
            <a:r>
              <a:rPr lang="en-US" altLang="zh-HK" sz="2800" dirty="0">
                <a:solidFill>
                  <a:srgbClr val="756359"/>
                </a:solidFill>
                <a:latin typeface="+mj-lt"/>
              </a:rPr>
              <a:t>organised under </a:t>
            </a:r>
            <a:r>
              <a:rPr lang="en-US" altLang="zh-HK" sz="2800" dirty="0" smtClean="0">
                <a:solidFill>
                  <a:srgbClr val="756359"/>
                </a:solidFill>
                <a:latin typeface="+mj-lt"/>
              </a:rPr>
              <a:t>the campaign on </a:t>
            </a:r>
            <a:r>
              <a:rPr lang="en-US" altLang="zh-HK" sz="2800" dirty="0">
                <a:solidFill>
                  <a:srgbClr val="756359"/>
                </a:solidFill>
                <a:latin typeface="+mj-lt"/>
                <a:hlinkClick r:id="rId2"/>
              </a:rPr>
              <a:t>“Promoting Positive Values and Attitudes through English Sayings of </a:t>
            </a:r>
            <a:r>
              <a:rPr lang="en-US" altLang="zh-HK" sz="2800" dirty="0" smtClean="0">
                <a:solidFill>
                  <a:srgbClr val="756359"/>
                </a:solidFill>
                <a:latin typeface="+mj-lt"/>
                <a:hlinkClick r:id="rId2"/>
              </a:rPr>
              <a:t>Wisdom 2023/24” </a:t>
            </a:r>
            <a:r>
              <a:rPr lang="en-US" altLang="zh-HK" sz="2800" dirty="0">
                <a:solidFill>
                  <a:srgbClr val="756359"/>
                </a:solidFill>
                <a:latin typeface="+mj-lt"/>
                <a:hlinkClick r:id="rId2"/>
              </a:rPr>
              <a:t>(SOW </a:t>
            </a:r>
            <a:r>
              <a:rPr lang="en-US" altLang="zh-HK" sz="2800" dirty="0" smtClean="0">
                <a:solidFill>
                  <a:srgbClr val="756359"/>
                </a:solidFill>
                <a:latin typeface="+mj-lt"/>
                <a:hlinkClick r:id="rId2"/>
              </a:rPr>
              <a:t>Campaign 2023/24)</a:t>
            </a:r>
            <a:r>
              <a:rPr lang="en-US" altLang="zh-HK" sz="2800" dirty="0" smtClean="0">
                <a:solidFill>
                  <a:srgbClr val="756359"/>
                </a:solidFill>
                <a:latin typeface="+mj-lt"/>
              </a:rPr>
              <a:t>, students are to </a:t>
            </a:r>
            <a:r>
              <a:rPr lang="en-US" altLang="zh-HK" sz="2800" dirty="0">
                <a:solidFill>
                  <a:srgbClr val="756359"/>
                </a:solidFill>
                <a:latin typeface="+mj-lt"/>
              </a:rPr>
              <a:t>write a letter to express their love and gratitude </a:t>
            </a:r>
            <a:r>
              <a:rPr lang="en-US" altLang="zh-HK" sz="2800" dirty="0" smtClean="0">
                <a:solidFill>
                  <a:srgbClr val="756359"/>
                </a:solidFill>
                <a:latin typeface="+mj-lt"/>
              </a:rPr>
              <a:t>to </a:t>
            </a:r>
            <a:r>
              <a:rPr lang="en-US" altLang="zh-HK" sz="2800" dirty="0">
                <a:solidFill>
                  <a:srgbClr val="756359"/>
                </a:solidFill>
                <a:latin typeface="+mj-lt"/>
              </a:rPr>
              <a:t>a recipient </a:t>
            </a:r>
            <a:r>
              <a:rPr lang="en-US" altLang="zh-HK" sz="2800" dirty="0" smtClean="0">
                <a:solidFill>
                  <a:srgbClr val="756359"/>
                </a:solidFill>
                <a:latin typeface="+mj-lt"/>
              </a:rPr>
              <a:t>and address </a:t>
            </a:r>
            <a:r>
              <a:rPr lang="en-US" altLang="zh-HK" sz="2800" dirty="0">
                <a:solidFill>
                  <a:srgbClr val="756359"/>
                </a:solidFill>
                <a:latin typeface="+mj-lt"/>
              </a:rPr>
              <a:t>the overarching theme </a:t>
            </a:r>
            <a:r>
              <a:rPr lang="en-US" altLang="zh-HK" sz="2800" dirty="0" smtClean="0">
                <a:solidFill>
                  <a:srgbClr val="756359"/>
                </a:solidFill>
                <a:latin typeface="+mj-lt"/>
              </a:rPr>
              <a:t>and </a:t>
            </a:r>
            <a:r>
              <a:rPr lang="en-US" altLang="zh-HK" sz="2800" dirty="0">
                <a:solidFill>
                  <a:srgbClr val="756359"/>
                </a:solidFill>
                <a:latin typeface="+mj-lt"/>
              </a:rPr>
              <a:t>the six </a:t>
            </a:r>
            <a:r>
              <a:rPr lang="en-US" altLang="zh-HK" sz="2800" dirty="0" smtClean="0">
                <a:solidFill>
                  <a:srgbClr val="756359"/>
                </a:solidFill>
                <a:latin typeface="+mj-lt"/>
              </a:rPr>
              <a:t>sub-themes in the next slide. </a:t>
            </a:r>
            <a:endParaRPr lang="en-US" altLang="zh-HK" sz="2800" dirty="0">
              <a:solidFill>
                <a:srgbClr val="756359"/>
              </a:solidFill>
              <a:latin typeface="+mj-lt"/>
            </a:endParaRPr>
          </a:p>
        </p:txBody>
      </p:sp>
      <p:grpSp>
        <p:nvGrpSpPr>
          <p:cNvPr id="7" name="群組 6"/>
          <p:cNvGrpSpPr/>
          <p:nvPr/>
        </p:nvGrpSpPr>
        <p:grpSpPr>
          <a:xfrm>
            <a:off x="6185751" y="2793351"/>
            <a:ext cx="5449200" cy="3786019"/>
            <a:chOff x="6309462" y="2788848"/>
            <a:chExt cx="5449200" cy="3786019"/>
          </a:xfrm>
        </p:grpSpPr>
        <p:graphicFrame>
          <p:nvGraphicFramePr>
            <p:cNvPr id="18" name="Diagram 10">
              <a:extLst>
                <a:ext uri="{FF2B5EF4-FFF2-40B4-BE49-F238E27FC236}">
                  <a16:creationId xmlns:a16="http://schemas.microsoft.com/office/drawing/2014/main" id="{9E488E4F-F979-94F2-0983-5C029CBC1F3D}"/>
                </a:ext>
              </a:extLst>
            </p:cNvPr>
            <p:cNvGraphicFramePr/>
            <p:nvPr>
              <p:extLst>
                <p:ext uri="{D42A27DB-BD31-4B8C-83A1-F6EECF244321}">
                  <p14:modId xmlns:p14="http://schemas.microsoft.com/office/powerpoint/2010/main" val="3295805481"/>
                </p:ext>
              </p:extLst>
            </p:nvPr>
          </p:nvGraphicFramePr>
          <p:xfrm>
            <a:off x="6426200" y="2788848"/>
            <a:ext cx="4821357" cy="3404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圖片 20"/>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4881" b="95536" l="4861" r="34524"/>
                      </a14:imgEffect>
                    </a14:imgLayer>
                  </a14:imgProps>
                </a:ext>
                <a:ext uri="{28A0092B-C50C-407E-A947-70E740481C1C}">
                  <a14:useLocalDpi xmlns:a14="http://schemas.microsoft.com/office/drawing/2010/main" val="0"/>
                </a:ext>
              </a:extLst>
            </a:blip>
            <a:srcRect l="3704" t="61667" r="62037" b="4260"/>
            <a:stretch/>
          </p:blipFill>
          <p:spPr>
            <a:xfrm rot="20932289">
              <a:off x="6309462" y="2873255"/>
              <a:ext cx="1436625" cy="1428859"/>
            </a:xfrm>
            <a:prstGeom prst="rect">
              <a:avLst/>
            </a:prstGeom>
          </p:spPr>
        </p:pic>
        <p:pic>
          <p:nvPicPr>
            <p:cNvPr id="2" name="圖片 1"/>
            <p:cNvPicPr>
              <a:picLocks noChangeAspect="1"/>
            </p:cNvPicPr>
            <p:nvPr/>
          </p:nvPicPr>
          <p:blipFill rotWithShape="1">
            <a:blip r:embed="rId10" cstate="print">
              <a:extLst>
                <a:ext uri="{28A0092B-C50C-407E-A947-70E740481C1C}">
                  <a14:useLocalDpi xmlns:a14="http://schemas.microsoft.com/office/drawing/2010/main" val="0"/>
                </a:ext>
              </a:extLst>
            </a:blip>
            <a:srcRect l="69800" t="695" r="841" b="66666"/>
            <a:stretch/>
          </p:blipFill>
          <p:spPr>
            <a:xfrm rot="4420434">
              <a:off x="10608071" y="5424276"/>
              <a:ext cx="1089729" cy="1211453"/>
            </a:xfrm>
            <a:prstGeom prst="rect">
              <a:avLst/>
            </a:prstGeom>
          </p:spPr>
        </p:pic>
        <p:pic>
          <p:nvPicPr>
            <p:cNvPr id="10" name="圖片 9"/>
            <p:cNvPicPr>
              <a:picLocks noChangeAspect="1"/>
            </p:cNvPicPr>
            <p:nvPr/>
          </p:nvPicPr>
          <p:blipFill rotWithShape="1">
            <a:blip r:embed="rId11" cstate="print">
              <a:extLst>
                <a:ext uri="{28A0092B-C50C-407E-A947-70E740481C1C}">
                  <a14:useLocalDpi xmlns:a14="http://schemas.microsoft.com/office/drawing/2010/main" val="0"/>
                </a:ext>
              </a:extLst>
            </a:blip>
            <a:srcRect l="34020" t="695" r="30391" b="66666"/>
            <a:stretch/>
          </p:blipFill>
          <p:spPr>
            <a:xfrm>
              <a:off x="9952190" y="4791413"/>
              <a:ext cx="1295367" cy="1188000"/>
            </a:xfrm>
            <a:prstGeom prst="rect">
              <a:avLst/>
            </a:prstGeom>
          </p:spPr>
        </p:pic>
        <p:sp>
          <p:nvSpPr>
            <p:cNvPr id="6" name="矩形 5"/>
            <p:cNvSpPr/>
            <p:nvPr/>
          </p:nvSpPr>
          <p:spPr>
            <a:xfrm rot="20946356">
              <a:off x="6599174" y="3929874"/>
              <a:ext cx="889988" cy="338554"/>
            </a:xfrm>
            <a:prstGeom prst="rect">
              <a:avLst/>
            </a:prstGeom>
          </p:spPr>
          <p:txBody>
            <a:bodyPr wrap="square">
              <a:spAutoFit/>
            </a:bodyPr>
            <a:lstStyle/>
            <a:p>
              <a:pPr algn="ctr"/>
              <a:r>
                <a:rPr lang="en-US" altLang="zh-HK" sz="1600" b="1" dirty="0">
                  <a:solidFill>
                    <a:srgbClr val="FF5050"/>
                  </a:solidFill>
                  <a:effectLst>
                    <a:outerShdw blurRad="38100" dist="38100" dir="2700000" algn="tl">
                      <a:srgbClr val="000000">
                        <a:alpha val="43137"/>
                      </a:srgbClr>
                    </a:outerShdw>
                  </a:effectLst>
                  <a:latin typeface="Century Gothic" panose="020B0502020202020204" pitchFamily="34" charset="0"/>
                </a:rPr>
                <a:t>a </a:t>
              </a:r>
              <a:r>
                <a:rPr lang="en-US" altLang="zh-HK" sz="1600" b="1" dirty="0" smtClean="0">
                  <a:solidFill>
                    <a:srgbClr val="FF5050"/>
                  </a:solidFill>
                  <a:effectLst>
                    <a:outerShdw blurRad="38100" dist="38100" dir="2700000" algn="tl">
                      <a:srgbClr val="000000">
                        <a:alpha val="43137"/>
                      </a:srgbClr>
                    </a:outerShdw>
                  </a:effectLst>
                  <a:latin typeface="Century Gothic" panose="020B0502020202020204" pitchFamily="34" charset="0"/>
                </a:rPr>
                <a:t>SOW</a:t>
              </a:r>
              <a:endParaRPr lang="zh-HK" altLang="en-US" sz="1600" b="1" dirty="0">
                <a:solidFill>
                  <a:srgbClr val="FF5050"/>
                </a:solidFill>
                <a:effectLst>
                  <a:outerShdw blurRad="38100" dist="38100" dir="2700000" algn="tl">
                    <a:srgbClr val="000000">
                      <a:alpha val="43137"/>
                    </a:srgbClr>
                  </a:outerShdw>
                </a:effectLst>
                <a:latin typeface="Century Gothic" panose="020B0502020202020204" pitchFamily="34" charset="0"/>
              </a:endParaRPr>
            </a:p>
          </p:txBody>
        </p:sp>
      </p:grpSp>
      <p:sp>
        <p:nvSpPr>
          <p:cNvPr id="8" name="Rectangle 7"/>
          <p:cNvSpPr/>
          <p:nvPr/>
        </p:nvSpPr>
        <p:spPr>
          <a:xfrm>
            <a:off x="453331" y="6104253"/>
            <a:ext cx="7801166" cy="338554"/>
          </a:xfrm>
          <a:prstGeom prst="rect">
            <a:avLst/>
          </a:prstGeom>
        </p:spPr>
        <p:txBody>
          <a:bodyPr wrap="square">
            <a:spAutoFit/>
          </a:bodyPr>
          <a:lstStyle/>
          <a:p>
            <a:pPr>
              <a:lnSpc>
                <a:spcPct val="80000"/>
              </a:lnSpc>
              <a:spcAft>
                <a:spcPts val="1200"/>
              </a:spcAft>
              <a:tabLst>
                <a:tab pos="176213" algn="l"/>
              </a:tabLst>
            </a:pPr>
            <a:r>
              <a:rPr lang="en-GB" altLang="zh-HK" sz="2000" b="1" dirty="0" smtClean="0">
                <a:solidFill>
                  <a:schemeClr val="accent2"/>
                </a:solidFill>
                <a:latin typeface="+mj-lt"/>
              </a:rPr>
              <a:t>*	A </a:t>
            </a:r>
            <a:r>
              <a:rPr lang="en-GB" altLang="zh-HK" sz="2000" b="1" dirty="0">
                <a:solidFill>
                  <a:schemeClr val="accent2"/>
                </a:solidFill>
                <a:latin typeface="+mj-lt"/>
              </a:rPr>
              <a:t>proverb, a quote from a </a:t>
            </a:r>
            <a:r>
              <a:rPr lang="en-GB" altLang="zh-HK" sz="2000" b="1" dirty="0" smtClean="0">
                <a:solidFill>
                  <a:schemeClr val="accent2"/>
                </a:solidFill>
                <a:latin typeface="+mj-lt"/>
              </a:rPr>
              <a:t>famous person</a:t>
            </a:r>
            <a:r>
              <a:rPr lang="en-GB" altLang="zh-HK" sz="2000" b="1" dirty="0">
                <a:solidFill>
                  <a:schemeClr val="accent2"/>
                </a:solidFill>
                <a:latin typeface="+mj-lt"/>
              </a:rPr>
              <a:t>, or </a:t>
            </a:r>
            <a:r>
              <a:rPr lang="en-GB" altLang="zh-HK" sz="2000" b="1" dirty="0" smtClean="0">
                <a:solidFill>
                  <a:schemeClr val="accent2"/>
                </a:solidFill>
                <a:latin typeface="+mj-lt"/>
              </a:rPr>
              <a:t>an original </a:t>
            </a:r>
            <a:r>
              <a:rPr lang="en-GB" altLang="zh-HK" sz="2000" b="1" dirty="0">
                <a:solidFill>
                  <a:schemeClr val="accent2"/>
                </a:solidFill>
                <a:latin typeface="+mj-lt"/>
              </a:rPr>
              <a:t>one from you.</a:t>
            </a:r>
          </a:p>
        </p:txBody>
      </p:sp>
    </p:spTree>
    <p:extLst>
      <p:ext uri="{BB962C8B-B14F-4D97-AF65-F5344CB8AC3E}">
        <p14:creationId xmlns:p14="http://schemas.microsoft.com/office/powerpoint/2010/main" val="384970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標題 1"/>
          <p:cNvSpPr txBox="1">
            <a:spLocks/>
          </p:cNvSpPr>
          <p:nvPr/>
        </p:nvSpPr>
        <p:spPr>
          <a:xfrm>
            <a:off x="744416" y="584067"/>
            <a:ext cx="10703169" cy="104530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HK"/>
            </a:defPPr>
            <a:lvl1pPr algn="ctr">
              <a:defRPr sz="4400" b="1">
                <a:solidFill>
                  <a:srgbClr val="756359"/>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HK" dirty="0"/>
              <a:t>Conditionals</a:t>
            </a:r>
            <a:endParaRPr lang="zh-HK" altLang="en-US" dirty="0"/>
          </a:p>
        </p:txBody>
      </p:sp>
      <p:sp>
        <p:nvSpPr>
          <p:cNvPr id="33" name="內容版面配置區 2"/>
          <p:cNvSpPr>
            <a:spLocks noGrp="1"/>
          </p:cNvSpPr>
          <p:nvPr>
            <p:ph idx="1"/>
          </p:nvPr>
        </p:nvSpPr>
        <p:spPr>
          <a:xfrm>
            <a:off x="744416" y="1964387"/>
            <a:ext cx="3846634" cy="4124651"/>
          </a:xfrm>
        </p:spPr>
        <p:txBody>
          <a:bodyPr>
            <a:normAutofit/>
          </a:bodyPr>
          <a:lstStyle/>
          <a:p>
            <a:pPr algn="just"/>
            <a:r>
              <a:rPr lang="en-US" altLang="zh-HK" dirty="0">
                <a:solidFill>
                  <a:srgbClr val="756359"/>
                </a:solidFill>
                <a:latin typeface="+mj-lt"/>
              </a:rPr>
              <a:t>We can </a:t>
            </a:r>
            <a:r>
              <a:rPr lang="en-US" altLang="zh-HK" dirty="0" smtClean="0">
                <a:solidFill>
                  <a:srgbClr val="756359"/>
                </a:solidFill>
                <a:latin typeface="+mj-lt"/>
              </a:rPr>
              <a:t>use Type </a:t>
            </a:r>
            <a:r>
              <a:rPr lang="en-US" altLang="zh-HK" dirty="0">
                <a:solidFill>
                  <a:srgbClr val="756359"/>
                </a:solidFill>
                <a:latin typeface="+mj-lt"/>
              </a:rPr>
              <a:t>3 </a:t>
            </a:r>
            <a:r>
              <a:rPr lang="en-US" altLang="zh-HK" dirty="0" smtClean="0">
                <a:solidFill>
                  <a:srgbClr val="756359"/>
                </a:solidFill>
                <a:latin typeface="+mj-lt"/>
              </a:rPr>
              <a:t>conditional to speculate past events and express an imagined outcome contrary to reality.</a:t>
            </a:r>
          </a:p>
          <a:p>
            <a:pPr algn="just"/>
            <a:r>
              <a:rPr lang="en-US" altLang="zh-HK" dirty="0" smtClean="0">
                <a:solidFill>
                  <a:srgbClr val="756359"/>
                </a:solidFill>
                <a:latin typeface="+mj-lt"/>
              </a:rPr>
              <a:t>In a love letter, we may use this conditional to express our gratitude.</a:t>
            </a:r>
          </a:p>
        </p:txBody>
      </p:sp>
      <p:sp>
        <p:nvSpPr>
          <p:cNvPr id="3" name="投影片編號版面配置區 2"/>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40</a:t>
            </a:fld>
            <a:endParaRPr lang="zh-HK" altLang="en-US">
              <a:solidFill>
                <a:schemeClr val="tx1"/>
              </a:solidFill>
            </a:endParaRPr>
          </a:p>
        </p:txBody>
      </p:sp>
      <p:graphicFrame>
        <p:nvGraphicFramePr>
          <p:cNvPr id="25" name="表格 10"/>
          <p:cNvGraphicFramePr>
            <a:graphicFrameLocks noGrp="1"/>
          </p:cNvGraphicFramePr>
          <p:nvPr>
            <p:extLst>
              <p:ext uri="{D42A27DB-BD31-4B8C-83A1-F6EECF244321}">
                <p14:modId xmlns:p14="http://schemas.microsoft.com/office/powerpoint/2010/main" val="2668351206"/>
              </p:ext>
            </p:extLst>
          </p:nvPr>
        </p:nvGraphicFramePr>
        <p:xfrm>
          <a:off x="5021827" y="4006944"/>
          <a:ext cx="6425758" cy="1548000"/>
        </p:xfrm>
        <a:graphic>
          <a:graphicData uri="http://schemas.openxmlformats.org/drawingml/2006/table">
            <a:tbl>
              <a:tblPr firstRow="1" firstCol="1" bandRow="1">
                <a:tableStyleId>{5202B0CA-FC54-4496-8BCA-5EF66A818D29}</a:tableStyleId>
              </a:tblPr>
              <a:tblGrid>
                <a:gridCol w="1254701">
                  <a:extLst>
                    <a:ext uri="{9D8B030D-6E8A-4147-A177-3AD203B41FA5}">
                      <a16:colId xmlns:a16="http://schemas.microsoft.com/office/drawing/2014/main" val="2385533360"/>
                    </a:ext>
                  </a:extLst>
                </a:gridCol>
                <a:gridCol w="5171057">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6D6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Learning</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6D6FF"/>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alpha val="80000"/>
                      </a:schemeClr>
                    </a:solidFill>
                  </a:tcPr>
                </a:tc>
                <a:tc>
                  <a:txBody>
                    <a:bodyPr/>
                    <a:lstStyle/>
                    <a:p>
                      <a:pPr algn="ctr">
                        <a:lnSpc>
                          <a:spcPct val="100000"/>
                        </a:lnSpc>
                      </a:pPr>
                      <a:r>
                        <a:rPr lang="en-US" altLang="zh-HK" sz="1800" i="0" kern="1200" dirty="0" smtClean="0">
                          <a:solidFill>
                            <a:srgbClr val="756359"/>
                          </a:solidFill>
                          <a:latin typeface="+mj-lt"/>
                          <a:ea typeface="+mn-ea"/>
                          <a:cs typeface="+mn-cs"/>
                        </a:rPr>
                        <a:t>Ms Chan (my English teacher)</a:t>
                      </a:r>
                      <a:endParaRPr lang="en-US" altLang="zh-HK" sz="1800" i="0" kern="1200" dirty="0">
                        <a:solidFill>
                          <a:srgbClr val="756359"/>
                        </a:solidFill>
                        <a:latin typeface="+mj-lt"/>
                        <a:ea typeface="+mn-ea"/>
                        <a:cs typeface="+mn-cs"/>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828000">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tc>
                  <a:txBody>
                    <a:bodyPr/>
                    <a:lstStyle/>
                    <a:p>
                      <a:pPr algn="just">
                        <a:lnSpc>
                          <a:spcPct val="100000"/>
                        </a:lnSpc>
                      </a:pPr>
                      <a:r>
                        <a:rPr lang="en-US" altLang="zh-HK" sz="1800" b="1" i="1" u="sng" kern="1200" dirty="0" smtClean="0">
                          <a:solidFill>
                            <a:srgbClr val="756359"/>
                          </a:solidFill>
                          <a:latin typeface="+mj-lt"/>
                          <a:ea typeface="新細明體"/>
                          <a:cs typeface="+mn-cs"/>
                        </a:rPr>
                        <a:t>If you had not encouraged and supported me, I would not have won the public speaking competition.</a:t>
                      </a:r>
                      <a:r>
                        <a:rPr lang="en-US" altLang="zh-HK" sz="1800" b="1" i="1" kern="1200" dirty="0" smtClean="0">
                          <a:solidFill>
                            <a:srgbClr val="756359"/>
                          </a:solidFill>
                          <a:latin typeface="+mj-lt"/>
                          <a:ea typeface="新細明體"/>
                          <a:cs typeface="+mn-cs"/>
                        </a:rPr>
                        <a:t> </a:t>
                      </a:r>
                      <a:endParaRPr lang="en-US" altLang="zh-HK" sz="1800" i="1" kern="1200" dirty="0">
                        <a:solidFill>
                          <a:srgbClr val="756359"/>
                        </a:solidFill>
                        <a:latin typeface="+mj-lt"/>
                        <a:ea typeface="+mn-ea"/>
                        <a:cs typeface="+mn-cs"/>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extLst>
                  <a:ext uri="{0D108BD9-81ED-4DB2-BD59-A6C34878D82A}">
                    <a16:rowId xmlns:a16="http://schemas.microsoft.com/office/drawing/2014/main" val="1224830605"/>
                  </a:ext>
                </a:extLst>
              </a:tr>
            </a:tbl>
          </a:graphicData>
        </a:graphic>
      </p:graphicFrame>
      <p:graphicFrame>
        <p:nvGraphicFramePr>
          <p:cNvPr id="27" name="表格 14"/>
          <p:cNvGraphicFramePr>
            <a:graphicFrameLocks noGrp="1"/>
          </p:cNvGraphicFramePr>
          <p:nvPr>
            <p:extLst>
              <p:ext uri="{D42A27DB-BD31-4B8C-83A1-F6EECF244321}">
                <p14:modId xmlns:p14="http://schemas.microsoft.com/office/powerpoint/2010/main" val="3932410957"/>
              </p:ext>
            </p:extLst>
          </p:nvPr>
        </p:nvGraphicFramePr>
        <p:xfrm>
          <a:off x="5021827" y="1964387"/>
          <a:ext cx="6425758" cy="1736640"/>
        </p:xfrm>
        <a:graphic>
          <a:graphicData uri="http://schemas.openxmlformats.org/drawingml/2006/table">
            <a:tbl>
              <a:tblPr firstRow="1" firstCol="1" bandRow="1">
                <a:tableStyleId>{5202B0CA-FC54-4496-8BCA-5EF66A818D29}</a:tableStyleId>
              </a:tblPr>
              <a:tblGrid>
                <a:gridCol w="1257544">
                  <a:extLst>
                    <a:ext uri="{9D8B030D-6E8A-4147-A177-3AD203B41FA5}">
                      <a16:colId xmlns:a16="http://schemas.microsoft.com/office/drawing/2014/main" val="2385533360"/>
                    </a:ext>
                  </a:extLst>
                </a:gridCol>
                <a:gridCol w="5168214">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Nature</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mn-cs"/>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altLang="zh-HK" sz="1800" i="0" kern="1200" dirty="0" smtClean="0">
                          <a:solidFill>
                            <a:srgbClr val="756359"/>
                          </a:solidFill>
                          <a:latin typeface="+mj-lt"/>
                          <a:ea typeface="+mn-ea"/>
                          <a:cs typeface="+mn-cs"/>
                        </a:rPr>
                        <a:t>Dear staff members at </a:t>
                      </a:r>
                    </a:p>
                    <a:p>
                      <a:pPr algn="ctr">
                        <a:lnSpc>
                          <a:spcPct val="100000"/>
                        </a:lnSpc>
                      </a:pPr>
                      <a:r>
                        <a:rPr lang="en-US" altLang="zh-HK" sz="1800" i="0" kern="1200" dirty="0" smtClean="0">
                          <a:solidFill>
                            <a:srgbClr val="756359"/>
                          </a:solidFill>
                          <a:latin typeface="+mj-lt"/>
                          <a:ea typeface="+mn-ea"/>
                          <a:cs typeface="+mn-cs"/>
                        </a:rPr>
                        <a:t>the Sichuan Giant Panda Sanctuaries</a:t>
                      </a:r>
                      <a:endParaRPr lang="en-US" altLang="zh-HK" sz="1800" i="0" kern="1200" dirty="0">
                        <a:solidFill>
                          <a:srgbClr val="756359"/>
                        </a:solidFill>
                        <a:latin typeface="+mj-lt"/>
                        <a:ea typeface="+mn-ea"/>
                        <a:cs typeface="+mn-cs"/>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1495863"/>
                  </a:ext>
                </a:extLst>
              </a:tr>
              <a:tr h="828000">
                <a:tc>
                  <a:txBody>
                    <a:bodyPr/>
                    <a:lstStyle/>
                    <a:p>
                      <a:pPr algn="ctr">
                        <a:lnSpc>
                          <a:spcPct val="125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HK" sz="1800" b="1" i="1" u="sng" kern="1200" dirty="0" smtClean="0">
                          <a:solidFill>
                            <a:srgbClr val="756359"/>
                          </a:solidFill>
                          <a:latin typeface="+mj-lt"/>
                          <a:ea typeface="新細明體"/>
                          <a:cs typeface="+mn-cs"/>
                        </a:rPr>
                        <a:t>If you had not put in such efforts in conserving the giant pandas, the species would have been extinct</a:t>
                      </a:r>
                      <a:r>
                        <a:rPr lang="en-US" altLang="zh-HK" sz="1800" i="1" u="sng" kern="1200" dirty="0" smtClean="0">
                          <a:solidFill>
                            <a:srgbClr val="756359"/>
                          </a:solidFill>
                          <a:latin typeface="+mj-lt"/>
                          <a:ea typeface="新細明體"/>
                          <a:cs typeface="+mn-cs"/>
                        </a:rPr>
                        <a:t>.</a:t>
                      </a:r>
                      <a:r>
                        <a:rPr lang="en-US" altLang="zh-HK" sz="1800" i="1" kern="1200" dirty="0" smtClean="0">
                          <a:solidFill>
                            <a:srgbClr val="756359"/>
                          </a:solidFill>
                          <a:latin typeface="+mj-lt"/>
                          <a:ea typeface="新細明體"/>
                          <a:cs typeface="+mn-cs"/>
                        </a:rPr>
                        <a:t> </a:t>
                      </a:r>
                      <a:endParaRPr lang="zh-HK" altLang="en-US" sz="1800" i="1" kern="1200" dirty="0" smtClean="0">
                        <a:solidFill>
                          <a:srgbClr val="756359"/>
                        </a:solidFill>
                        <a:latin typeface="+mj-lt"/>
                        <a:ea typeface="+mn-ea"/>
                        <a:cs typeface="+mn-cs"/>
                      </a:endParaRPr>
                    </a:p>
                  </a:txBody>
                  <a:tcPr marL="35210" marR="3521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24830605"/>
                  </a:ext>
                </a:extLst>
              </a:tr>
            </a:tbl>
          </a:graphicData>
        </a:graphic>
      </p:graphicFrame>
      <p:pic>
        <p:nvPicPr>
          <p:cNvPr id="12" name="圖片 11"/>
          <p:cNvPicPr>
            <a:picLocks noChangeAspect="1"/>
          </p:cNvPicPr>
          <p:nvPr/>
        </p:nvPicPr>
        <p:blipFill rotWithShape="1">
          <a:blip r:embed="rId3" cstate="print">
            <a:extLst>
              <a:ext uri="{28A0092B-C50C-407E-A947-70E740481C1C}">
                <a14:useLocalDpi xmlns:a14="http://schemas.microsoft.com/office/drawing/2010/main" val="0"/>
              </a:ext>
            </a:extLst>
          </a:blip>
          <a:srcRect l="34868" t="35416" r="32206" b="28611"/>
          <a:stretch/>
        </p:blipFill>
        <p:spPr>
          <a:xfrm>
            <a:off x="11036144" y="5661611"/>
            <a:ext cx="635312" cy="694086"/>
          </a:xfrm>
          <a:prstGeom prst="rect">
            <a:avLst/>
          </a:prstGeom>
        </p:spPr>
      </p:pic>
      <p:sp>
        <p:nvSpPr>
          <p:cNvPr id="10" name="PA_任意多边形 22"/>
          <p:cNvSpPr>
            <a:spLocks/>
          </p:cNvSpPr>
          <p:nvPr>
            <p:custDataLst>
              <p:tags r:id="rId1"/>
            </p:custDataLst>
          </p:nvPr>
        </p:nvSpPr>
        <p:spPr bwMode="auto">
          <a:xfrm>
            <a:off x="-13470" y="5177907"/>
            <a:ext cx="1679575" cy="1680093"/>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755963"/>
          </a:solidFill>
          <a:ln>
            <a:noFill/>
          </a:ln>
        </p:spPr>
        <p:txBody>
          <a:bodyPr/>
          <a:lstStyle/>
          <a:p>
            <a:endParaRPr lang="zh-CN" altLang="en-US">
              <a:cs typeface="+mn-ea"/>
              <a:sym typeface="+mn-lt"/>
            </a:endParaRPr>
          </a:p>
        </p:txBody>
      </p:sp>
      <p:pic>
        <p:nvPicPr>
          <p:cNvPr id="11" name="圖片 10"/>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30400" t="27435" r="31324" b="34467"/>
          <a:stretch/>
        </p:blipFill>
        <p:spPr>
          <a:xfrm>
            <a:off x="1160011" y="6382933"/>
            <a:ext cx="378702" cy="36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9287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標題 1"/>
          <p:cNvSpPr txBox="1">
            <a:spLocks/>
          </p:cNvSpPr>
          <p:nvPr/>
        </p:nvSpPr>
        <p:spPr>
          <a:xfrm>
            <a:off x="744416" y="584068"/>
            <a:ext cx="10703169" cy="1044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HK"/>
            </a:defPPr>
            <a:lvl1pPr algn="ctr">
              <a:defRPr sz="4400" b="1">
                <a:solidFill>
                  <a:srgbClr val="756359"/>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HK" dirty="0" smtClean="0"/>
              <a:t>Subjunctive </a:t>
            </a:r>
            <a:r>
              <a:rPr lang="en-US" altLang="zh-HK" dirty="0"/>
              <a:t>mood</a:t>
            </a:r>
          </a:p>
        </p:txBody>
      </p:sp>
      <p:sp>
        <p:nvSpPr>
          <p:cNvPr id="30" name="內容版面配置區 2"/>
          <p:cNvSpPr txBox="1">
            <a:spLocks/>
          </p:cNvSpPr>
          <p:nvPr/>
        </p:nvSpPr>
        <p:spPr>
          <a:xfrm>
            <a:off x="738969" y="1795001"/>
            <a:ext cx="5884557" cy="14393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HK" dirty="0" smtClean="0">
                <a:solidFill>
                  <a:srgbClr val="756359"/>
                </a:solidFill>
                <a:latin typeface="+mj-lt"/>
              </a:rPr>
              <a:t>We can use the subjunctive mood to talk about hypothetical situations and outcomes or express wishes unlikely to happen.  </a:t>
            </a:r>
            <a:endParaRPr lang="en-US" altLang="zh-HK" dirty="0">
              <a:solidFill>
                <a:srgbClr val="756359"/>
              </a:solidFill>
              <a:latin typeface="+mj-lt"/>
            </a:endParaRPr>
          </a:p>
          <a:p>
            <a:pPr marL="0" indent="0" algn="just">
              <a:buNone/>
            </a:pPr>
            <a:endParaRPr lang="en-US" altLang="zh-HK" dirty="0">
              <a:solidFill>
                <a:srgbClr val="756359"/>
              </a:solidFill>
              <a:latin typeface="+mj-lt"/>
            </a:endParaRPr>
          </a:p>
        </p:txBody>
      </p:sp>
      <p:sp>
        <p:nvSpPr>
          <p:cNvPr id="19" name="PA_任意多边形 21"/>
          <p:cNvSpPr>
            <a:spLocks/>
          </p:cNvSpPr>
          <p:nvPr>
            <p:custDataLst>
              <p:tags r:id="rId1"/>
            </p:custDataLst>
          </p:nvPr>
        </p:nvSpPr>
        <p:spPr bwMode="auto">
          <a:xfrm>
            <a:off x="-32657" y="-3583"/>
            <a:ext cx="1679575" cy="1683269"/>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F7CFCD"/>
          </a:solidFill>
          <a:ln>
            <a:noFill/>
          </a:ln>
        </p:spPr>
        <p:txBody>
          <a:bodyPr/>
          <a:lstStyle/>
          <a:p>
            <a:endParaRPr lang="zh-CN" altLang="en-US">
              <a:cs typeface="+mn-ea"/>
              <a:sym typeface="+mn-lt"/>
            </a:endParaRPr>
          </a:p>
        </p:txBody>
      </p:sp>
      <p:pic>
        <p:nvPicPr>
          <p:cNvPr id="33" name="圖片 32"/>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30400" t="27435" r="31324" b="34467"/>
          <a:stretch/>
        </p:blipFill>
        <p:spPr>
          <a:xfrm>
            <a:off x="67565" y="1193544"/>
            <a:ext cx="378702" cy="360000"/>
          </a:xfrm>
          <a:prstGeom prst="rect">
            <a:avLst/>
          </a:prstGeom>
          <a:effectLst>
            <a:outerShdw blurRad="50800" dist="38100" dir="2700000" algn="tl" rotWithShape="0">
              <a:prstClr val="black">
                <a:alpha val="40000"/>
              </a:prstClr>
            </a:outerShdw>
          </a:effectLst>
        </p:spPr>
      </p:pic>
      <p:sp>
        <p:nvSpPr>
          <p:cNvPr id="3" name="投影片編號版面配置區 2"/>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41</a:t>
            </a:fld>
            <a:endParaRPr lang="zh-HK" altLang="en-US">
              <a:solidFill>
                <a:schemeClr val="tx1"/>
              </a:solidFill>
            </a:endParaRPr>
          </a:p>
        </p:txBody>
      </p:sp>
      <p:graphicFrame>
        <p:nvGraphicFramePr>
          <p:cNvPr id="15" name="表格 15"/>
          <p:cNvGraphicFramePr>
            <a:graphicFrameLocks noGrp="1"/>
          </p:cNvGraphicFramePr>
          <p:nvPr>
            <p:extLst>
              <p:ext uri="{D42A27DB-BD31-4B8C-83A1-F6EECF244321}">
                <p14:modId xmlns:p14="http://schemas.microsoft.com/office/powerpoint/2010/main" val="3841630736"/>
              </p:ext>
            </p:extLst>
          </p:nvPr>
        </p:nvGraphicFramePr>
        <p:xfrm>
          <a:off x="733522" y="3130185"/>
          <a:ext cx="5663646" cy="2365920"/>
        </p:xfrm>
        <a:graphic>
          <a:graphicData uri="http://schemas.openxmlformats.org/drawingml/2006/table">
            <a:tbl>
              <a:tblPr firstRow="1" firstCol="1" bandRow="1">
                <a:tableStyleId>{5202B0CA-FC54-4496-8BCA-5EF66A818D29}</a:tableStyleId>
              </a:tblPr>
              <a:tblGrid>
                <a:gridCol w="1105890">
                  <a:extLst>
                    <a:ext uri="{9D8B030D-6E8A-4147-A177-3AD203B41FA5}">
                      <a16:colId xmlns:a16="http://schemas.microsoft.com/office/drawing/2014/main" val="2385533360"/>
                    </a:ext>
                  </a:extLst>
                </a:gridCol>
                <a:gridCol w="4557756">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rgbClr val="FF5050"/>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Myself</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tc>
                  <a:txBody>
                    <a:bodyPr/>
                    <a:lstStyle/>
                    <a:p>
                      <a:pPr marL="0" lvl="1" algn="ctr">
                        <a:lnSpc>
                          <a:spcPct val="100000"/>
                        </a:lnSpc>
                      </a:pPr>
                      <a:r>
                        <a:rPr lang="en-US" altLang="zh-HK" sz="1800" i="0" kern="1200" dirty="0" smtClean="0">
                          <a:solidFill>
                            <a:srgbClr val="756359"/>
                          </a:solidFill>
                          <a:latin typeface="+mj-lt"/>
                          <a:ea typeface="+mn-ea"/>
                          <a:cs typeface="+mn-cs"/>
                        </a:rPr>
                        <a:t> Dear future me</a:t>
                      </a:r>
                      <a:endParaRPr lang="zh-HK" altLang="en-US" sz="1800" i="0" kern="1200" dirty="0">
                        <a:solidFill>
                          <a:srgbClr val="756359"/>
                        </a:solidFill>
                        <a:latin typeface="+mj-lt"/>
                        <a:ea typeface="+mn-ea"/>
                        <a:cs typeface="+mn-cs"/>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791283">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tc>
                  <a:txBody>
                    <a:bodyPr/>
                    <a:lstStyle/>
                    <a:p>
                      <a:pPr algn="just">
                        <a:lnSpc>
                          <a:spcPct val="100000"/>
                        </a:lnSpc>
                      </a:pPr>
                      <a:r>
                        <a:rPr lang="en-US" altLang="zh-HK" sz="1800" b="1" i="1" u="sng" kern="1200" dirty="0" smtClean="0">
                          <a:solidFill>
                            <a:srgbClr val="756359"/>
                          </a:solidFill>
                          <a:latin typeface="+mj-lt"/>
                          <a:ea typeface="新細明體"/>
                          <a:cs typeface="+mn-cs"/>
                        </a:rPr>
                        <a:t>I wish you </a:t>
                      </a:r>
                      <a:r>
                        <a:rPr lang="en-US" altLang="zh-HK" sz="1800" b="1" i="1" u="sng" kern="1200" dirty="0" smtClean="0">
                          <a:solidFill>
                            <a:schemeClr val="accent2"/>
                          </a:solidFill>
                          <a:latin typeface="+mj-lt"/>
                          <a:ea typeface="新細明體"/>
                          <a:cs typeface="+mn-cs"/>
                        </a:rPr>
                        <a:t>lived</a:t>
                      </a:r>
                      <a:r>
                        <a:rPr lang="en-US" altLang="zh-HK" sz="1800" b="1" i="1" u="sng" kern="1200" dirty="0" smtClean="0">
                          <a:solidFill>
                            <a:srgbClr val="756359"/>
                          </a:solidFill>
                          <a:latin typeface="+mj-lt"/>
                          <a:ea typeface="新細明體"/>
                          <a:cs typeface="+mn-cs"/>
                        </a:rPr>
                        <a:t> a life with no regret when you read this letter.</a:t>
                      </a:r>
                      <a:r>
                        <a:rPr lang="en-US" altLang="zh-HK" sz="1800" b="1" i="1" kern="1200" dirty="0" smtClean="0">
                          <a:solidFill>
                            <a:srgbClr val="756359"/>
                          </a:solidFill>
                          <a:latin typeface="+mj-lt"/>
                          <a:ea typeface="新細明體"/>
                          <a:cs typeface="+mn-cs"/>
                        </a:rPr>
                        <a:t> </a:t>
                      </a:r>
                      <a:r>
                        <a:rPr lang="en-US" altLang="zh-HK" sz="1800" b="0" i="1" kern="1200" dirty="0" smtClean="0">
                          <a:solidFill>
                            <a:srgbClr val="756359"/>
                          </a:solidFill>
                          <a:latin typeface="+mj-lt"/>
                          <a:ea typeface="新細明體"/>
                          <a:cs typeface="+mn-cs"/>
                        </a:rPr>
                        <a:t>Life</a:t>
                      </a:r>
                      <a:r>
                        <a:rPr lang="en-US" altLang="zh-HK" sz="1800" b="0" i="1" kern="1200" baseline="0" dirty="0" smtClean="0">
                          <a:solidFill>
                            <a:srgbClr val="756359"/>
                          </a:solidFill>
                          <a:latin typeface="+mj-lt"/>
                          <a:ea typeface="新細明體"/>
                          <a:cs typeface="+mn-cs"/>
                        </a:rPr>
                        <a:t> is full of opportunities. I believe you made the best decisions with the given conditions. Be grateful for what you have achieved is way more beneficial than condemning yourself.</a:t>
                      </a:r>
                      <a:endParaRPr lang="en-US" altLang="zh-HK" sz="1800" b="0" i="1" kern="1200" dirty="0">
                        <a:solidFill>
                          <a:srgbClr val="756359"/>
                        </a:solidFill>
                        <a:latin typeface="+mj-lt"/>
                        <a:ea typeface="+mn-ea"/>
                        <a:cs typeface="+mn-cs"/>
                      </a:endParaRPr>
                    </a:p>
                  </a:txBody>
                  <a:tcPr marL="35210" marR="35210" marT="0" marB="0" anchor="ct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solidFill>
                      <a:srgbClr val="FFCCCC">
                        <a:alpha val="80000"/>
                      </a:srgbClr>
                    </a:solidFill>
                  </a:tcPr>
                </a:tc>
                <a:extLst>
                  <a:ext uri="{0D108BD9-81ED-4DB2-BD59-A6C34878D82A}">
                    <a16:rowId xmlns:a16="http://schemas.microsoft.com/office/drawing/2014/main" val="1224830605"/>
                  </a:ext>
                </a:extLst>
              </a:tr>
            </a:tbl>
          </a:graphicData>
        </a:graphic>
      </p:graphicFrame>
      <p:graphicFrame>
        <p:nvGraphicFramePr>
          <p:cNvPr id="18" name="表格 15"/>
          <p:cNvGraphicFramePr>
            <a:graphicFrameLocks noGrp="1"/>
          </p:cNvGraphicFramePr>
          <p:nvPr>
            <p:extLst>
              <p:ext uri="{D42A27DB-BD31-4B8C-83A1-F6EECF244321}">
                <p14:modId xmlns:p14="http://schemas.microsoft.com/office/powerpoint/2010/main" val="158386105"/>
              </p:ext>
            </p:extLst>
          </p:nvPr>
        </p:nvGraphicFramePr>
        <p:xfrm>
          <a:off x="6768487" y="1795001"/>
          <a:ext cx="4811670" cy="2484000"/>
        </p:xfrm>
        <a:graphic>
          <a:graphicData uri="http://schemas.openxmlformats.org/drawingml/2006/table">
            <a:tbl>
              <a:tblPr firstRow="1" firstCol="1" bandRow="1">
                <a:tableStyleId>{5202B0CA-FC54-4496-8BCA-5EF66A818D29}</a:tableStyleId>
              </a:tblPr>
              <a:tblGrid>
                <a:gridCol w="939532">
                  <a:extLst>
                    <a:ext uri="{9D8B030D-6E8A-4147-A177-3AD203B41FA5}">
                      <a16:colId xmlns:a16="http://schemas.microsoft.com/office/drawing/2014/main" val="2385533360"/>
                    </a:ext>
                  </a:extLst>
                </a:gridCol>
                <a:gridCol w="3872138">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Love Learning</a:t>
                      </a:r>
                      <a:endParaRPr kumimoji="0" lang="zh-TW" altLang="zh-HK" sz="1800" b="0"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alpha val="80000"/>
                      </a:schemeClr>
                    </a:solidFill>
                  </a:tcPr>
                </a:tc>
                <a:tc>
                  <a:txBody>
                    <a:bodyPr/>
                    <a:lstStyle/>
                    <a:p>
                      <a:pPr marL="0" lvl="1" algn="ctr">
                        <a:lnSpc>
                          <a:spcPct val="100000"/>
                        </a:lnSpc>
                      </a:pPr>
                      <a:r>
                        <a:rPr lang="en-US" altLang="zh-HK" sz="1800" i="0" kern="1200" dirty="0" smtClean="0">
                          <a:solidFill>
                            <a:srgbClr val="756359"/>
                          </a:solidFill>
                          <a:latin typeface="+mj-lt"/>
                          <a:ea typeface="+mn-ea"/>
                          <a:cs typeface="+mn-cs"/>
                        </a:rPr>
                        <a:t>Dear school</a:t>
                      </a:r>
                      <a:endParaRPr lang="zh-HK" altLang="en-US" sz="1800" i="0" kern="1200" dirty="0">
                        <a:solidFill>
                          <a:srgbClr val="756359"/>
                        </a:solidFill>
                        <a:latin typeface="+mj-lt"/>
                        <a:ea typeface="+mn-ea"/>
                        <a:cs typeface="+mn-cs"/>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1764000">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altLang="zh-HK" sz="1800" i="1" kern="1200" dirty="0" smtClean="0">
                          <a:solidFill>
                            <a:srgbClr val="756359"/>
                          </a:solidFill>
                          <a:latin typeface="+mj-lt"/>
                          <a:ea typeface="新細明體"/>
                          <a:cs typeface="+mn-cs"/>
                        </a:rPr>
                        <a:t>My </a:t>
                      </a:r>
                      <a:r>
                        <a:rPr lang="en-US" altLang="zh-HK" sz="1800" i="1" kern="1200" dirty="0" err="1" smtClean="0">
                          <a:solidFill>
                            <a:srgbClr val="756359"/>
                          </a:solidFill>
                          <a:latin typeface="+mj-lt"/>
                          <a:ea typeface="新細明體"/>
                          <a:cs typeface="+mn-cs"/>
                        </a:rPr>
                        <a:t>favourite</a:t>
                      </a:r>
                      <a:r>
                        <a:rPr lang="en-US" altLang="zh-HK" sz="1800" i="1" kern="1200" dirty="0" smtClean="0">
                          <a:solidFill>
                            <a:srgbClr val="756359"/>
                          </a:solidFill>
                          <a:latin typeface="+mj-lt"/>
                          <a:ea typeface="新細明體"/>
                          <a:cs typeface="+mn-cs"/>
                        </a:rPr>
                        <a:t> place, the</a:t>
                      </a:r>
                      <a:r>
                        <a:rPr lang="en-US" altLang="zh-HK" sz="1800" i="1" kern="1200" baseline="0" dirty="0" smtClean="0">
                          <a:solidFill>
                            <a:srgbClr val="756359"/>
                          </a:solidFill>
                          <a:latin typeface="+mj-lt"/>
                          <a:ea typeface="新細明體"/>
                          <a:cs typeface="+mn-cs"/>
                        </a:rPr>
                        <a:t> </a:t>
                      </a:r>
                      <a:r>
                        <a:rPr lang="en-US" altLang="zh-HK" sz="1800" i="1" kern="1200" dirty="0" smtClean="0">
                          <a:solidFill>
                            <a:srgbClr val="756359"/>
                          </a:solidFill>
                          <a:latin typeface="+mj-lt"/>
                          <a:ea typeface="新細明體"/>
                          <a:cs typeface="+mn-cs"/>
                        </a:rPr>
                        <a:t>school library,</a:t>
                      </a:r>
                      <a:r>
                        <a:rPr lang="en-US" altLang="zh-HK" sz="1800" i="1" kern="1200" baseline="0" dirty="0" smtClean="0">
                          <a:solidFill>
                            <a:srgbClr val="756359"/>
                          </a:solidFill>
                          <a:latin typeface="+mj-lt"/>
                          <a:ea typeface="新細明體"/>
                          <a:cs typeface="+mn-cs"/>
                        </a:rPr>
                        <a:t> has been closed for more than 3 months for renovation. </a:t>
                      </a:r>
                      <a:r>
                        <a:rPr lang="en-US" altLang="zh-HK" sz="1800" b="1" i="1" u="sng" kern="1200" dirty="0" smtClean="0">
                          <a:solidFill>
                            <a:srgbClr val="756359"/>
                          </a:solidFill>
                          <a:latin typeface="+mj-lt"/>
                          <a:ea typeface="新細明體"/>
                          <a:cs typeface="+mn-cs"/>
                        </a:rPr>
                        <a:t>I wish I </a:t>
                      </a:r>
                      <a:r>
                        <a:rPr lang="en-US" altLang="zh-HK" sz="1800" b="1" i="1" u="sng" kern="1200" dirty="0" smtClean="0">
                          <a:solidFill>
                            <a:schemeClr val="accent2"/>
                          </a:solidFill>
                          <a:latin typeface="+mj-lt"/>
                          <a:ea typeface="新細明體"/>
                          <a:cs typeface="+mn-cs"/>
                        </a:rPr>
                        <a:t>could visit</a:t>
                      </a:r>
                      <a:r>
                        <a:rPr lang="en-US" altLang="zh-HK" sz="1800" b="1" i="1" u="sng" kern="1200" dirty="0" smtClean="0">
                          <a:solidFill>
                            <a:srgbClr val="756359"/>
                          </a:solidFill>
                          <a:latin typeface="+mj-lt"/>
                          <a:ea typeface="新細明體"/>
                          <a:cs typeface="+mn-cs"/>
                        </a:rPr>
                        <a:t> it now but I know it will reopen with a wider variety</a:t>
                      </a:r>
                      <a:r>
                        <a:rPr lang="en-US" altLang="zh-HK" sz="1800" b="1" i="1" u="sng" kern="1200" baseline="0" dirty="0" smtClean="0">
                          <a:solidFill>
                            <a:srgbClr val="756359"/>
                          </a:solidFill>
                          <a:latin typeface="+mj-lt"/>
                          <a:ea typeface="新細明體"/>
                          <a:cs typeface="+mn-cs"/>
                        </a:rPr>
                        <a:t> of books and more space for us after renovation.</a:t>
                      </a:r>
                      <a:endParaRPr lang="en-US" altLang="zh-HK" sz="1800" b="1" i="1" kern="1200" dirty="0" smtClean="0">
                        <a:solidFill>
                          <a:srgbClr val="756359"/>
                        </a:solidFill>
                        <a:latin typeface="+mj-lt"/>
                        <a:ea typeface="新細明體"/>
                        <a:cs typeface="+mn-cs"/>
                      </a:endParaRPr>
                    </a:p>
                  </a:txBody>
                  <a:tcPr marL="35210" marR="3521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CCCCFF">
                        <a:alpha val="80000"/>
                      </a:srgbClr>
                    </a:solidFill>
                  </a:tcPr>
                </a:tc>
                <a:extLst>
                  <a:ext uri="{0D108BD9-81ED-4DB2-BD59-A6C34878D82A}">
                    <a16:rowId xmlns:a16="http://schemas.microsoft.com/office/drawing/2014/main" val="1224830605"/>
                  </a:ext>
                </a:extLst>
              </a:tr>
            </a:tbl>
          </a:graphicData>
        </a:graphic>
      </p:graphicFrame>
      <p:graphicFrame>
        <p:nvGraphicFramePr>
          <p:cNvPr id="21" name="表格 15"/>
          <p:cNvGraphicFramePr>
            <a:graphicFrameLocks noGrp="1"/>
          </p:cNvGraphicFramePr>
          <p:nvPr>
            <p:extLst>
              <p:ext uri="{D42A27DB-BD31-4B8C-83A1-F6EECF244321}">
                <p14:modId xmlns:p14="http://schemas.microsoft.com/office/powerpoint/2010/main" val="777772136"/>
              </p:ext>
            </p:extLst>
          </p:nvPr>
        </p:nvGraphicFramePr>
        <p:xfrm>
          <a:off x="6542129" y="4480179"/>
          <a:ext cx="4811671" cy="1692000"/>
        </p:xfrm>
        <a:graphic>
          <a:graphicData uri="http://schemas.openxmlformats.org/drawingml/2006/table">
            <a:tbl>
              <a:tblPr firstRow="1" firstCol="1" bandRow="1">
                <a:tableStyleId>{5202B0CA-FC54-4496-8BCA-5EF66A818D29}</a:tableStyleId>
              </a:tblPr>
              <a:tblGrid>
                <a:gridCol w="939532">
                  <a:extLst>
                    <a:ext uri="{9D8B030D-6E8A-4147-A177-3AD203B41FA5}">
                      <a16:colId xmlns:a16="http://schemas.microsoft.com/office/drawing/2014/main" val="2385533360"/>
                    </a:ext>
                  </a:extLst>
                </a:gridCol>
                <a:gridCol w="3872139">
                  <a:extLst>
                    <a:ext uri="{9D8B030D-6E8A-4147-A177-3AD203B41FA5}">
                      <a16:colId xmlns:a16="http://schemas.microsoft.com/office/drawing/2014/main" val="2431606242"/>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Theme:</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mn-lt"/>
                          <a:ea typeface="+mn-ea"/>
                          <a:cs typeface="+mn-cs"/>
                          <a:sym typeface="Webdings" panose="05030102010509060703" pitchFamily="18" charset="2"/>
                        </a:rPr>
                        <a:t></a:t>
                      </a:r>
                      <a:r>
                        <a:rPr kumimoji="0" lang="en-US" altLang="zh-HK" sz="1800" b="0" i="0" u="none" strike="noStrike" kern="1200" cap="none" spc="0" normalizeH="0" baseline="0" noProof="0" dirty="0" smtClean="0">
                          <a:ln>
                            <a:noFill/>
                          </a:ln>
                          <a:solidFill>
                            <a:srgbClr val="756359"/>
                          </a:solidFill>
                          <a:effectLst/>
                          <a:uLnTx/>
                          <a:uFillTx/>
                          <a:latin typeface="+mn-lt"/>
                          <a:ea typeface="+mn-ea"/>
                          <a:cs typeface="+mn-cs"/>
                          <a:sym typeface="Webdings" panose="05030102010509060703" pitchFamily="18" charset="2"/>
                        </a:rPr>
                        <a:t> </a:t>
                      </a:r>
                      <a:r>
                        <a:rPr kumimoji="0" lang="en-US" altLang="zh-HK" sz="1800" b="0" i="0" u="none" strike="noStrike" kern="1200" cap="none" spc="0" normalizeH="0" baseline="0" noProof="0" dirty="0" smtClean="0">
                          <a:ln>
                            <a:noFill/>
                          </a:ln>
                          <a:solidFill>
                            <a:srgbClr val="756359"/>
                          </a:solidFill>
                          <a:effectLst/>
                          <a:uLnTx/>
                          <a:uFillTx/>
                          <a:latin typeface="+mj-lt"/>
                          <a:ea typeface="新細明體" panose="02020500000000000000" pitchFamily="18" charset="-120"/>
                          <a:cs typeface="+mn-cs"/>
                        </a:rPr>
                        <a:t>Love Our Family and Friends</a:t>
                      </a:r>
                      <a:endParaRPr kumimoji="0" lang="zh-TW" altLang="zh-HK" sz="1800" b="0" i="0" u="none" strike="noStrike" kern="1200" cap="none" spc="0" normalizeH="0" baseline="0" noProof="0" dirty="0">
                        <a:ln>
                          <a:noFill/>
                        </a:ln>
                        <a:solidFill>
                          <a:srgbClr val="756359"/>
                        </a:solidFill>
                        <a:effectLst/>
                        <a:uLnTx/>
                        <a:uFillTx/>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extLst>
                  <a:ext uri="{0D108BD9-81ED-4DB2-BD59-A6C34878D82A}">
                    <a16:rowId xmlns:a16="http://schemas.microsoft.com/office/drawing/2014/main" val="3313373402"/>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1800" b="1" i="0" u="none" strike="noStrike" kern="1200" cap="none" spc="0" normalizeH="0" baseline="0" noProof="0" dirty="0" smtClean="0">
                          <a:ln>
                            <a:noFill/>
                          </a:ln>
                          <a:solidFill>
                            <a:srgbClr val="756359"/>
                          </a:solidFill>
                          <a:effectLst/>
                          <a:uLnTx/>
                          <a:uFillTx/>
                          <a:latin typeface="Calibri Light" panose="020F0302020204030204"/>
                          <a:ea typeface="新細明體" panose="02020500000000000000" pitchFamily="18" charset="-120"/>
                          <a:cs typeface="+mn-cs"/>
                        </a:rPr>
                        <a:t>Greeting:</a:t>
                      </a:r>
                      <a:endParaRPr kumimoji="0" lang="zh-TW" altLang="zh-HK" sz="1800" b="1" i="0" u="none" strike="noStrike" kern="1200" cap="none" spc="0" normalizeH="0" baseline="0" noProof="0" dirty="0">
                        <a:ln>
                          <a:noFill/>
                        </a:ln>
                        <a:solidFill>
                          <a:srgbClr val="756359"/>
                        </a:solidFill>
                        <a:effectLst/>
                        <a:uLnTx/>
                        <a:uFillTx/>
                        <a:latin typeface="Calibri Light" panose="020F0302020204030204"/>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alpha val="80000"/>
                      </a:schemeClr>
                    </a:solidFill>
                  </a:tcPr>
                </a:tc>
                <a:tc>
                  <a:txBody>
                    <a:bodyPr/>
                    <a:lstStyle/>
                    <a:p>
                      <a:pPr marL="0" lvl="1" algn="ctr">
                        <a:lnSpc>
                          <a:spcPct val="100000"/>
                        </a:lnSpc>
                      </a:pPr>
                      <a:r>
                        <a:rPr lang="en-US" altLang="zh-HK" sz="1800" i="0" kern="1200" dirty="0" smtClean="0">
                          <a:solidFill>
                            <a:srgbClr val="756359"/>
                          </a:solidFill>
                          <a:latin typeface="+mj-lt"/>
                          <a:ea typeface="+mn-ea"/>
                          <a:cs typeface="+mn-cs"/>
                        </a:rPr>
                        <a:t>Dear Bobby (a late pet)</a:t>
                      </a:r>
                      <a:endParaRPr lang="zh-HK" altLang="en-US" sz="1800" i="0" kern="1200" dirty="0">
                        <a:solidFill>
                          <a:srgbClr val="756359"/>
                        </a:solidFill>
                        <a:latin typeface="+mj-lt"/>
                        <a:ea typeface="+mn-ea"/>
                        <a:cs typeface="+mn-cs"/>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461495863"/>
                  </a:ext>
                </a:extLst>
              </a:tr>
              <a:tr h="972000">
                <a:tc>
                  <a:txBody>
                    <a:bodyPr/>
                    <a:lstStyle/>
                    <a:p>
                      <a:pPr algn="ctr">
                        <a:lnSpc>
                          <a:spcPct val="100000"/>
                        </a:lnSpc>
                        <a:spcAft>
                          <a:spcPts val="0"/>
                        </a:spcAft>
                      </a:pPr>
                      <a:r>
                        <a:rPr lang="en-US" sz="1800" b="1" dirty="0" smtClean="0">
                          <a:solidFill>
                            <a:srgbClr val="756359"/>
                          </a:solidFill>
                          <a:effectLst/>
                          <a:latin typeface="+mj-lt"/>
                        </a:rPr>
                        <a:t>Example:</a:t>
                      </a:r>
                      <a:endParaRPr lang="zh-TW" sz="1800" b="1" dirty="0">
                        <a:solidFill>
                          <a:srgbClr val="756359"/>
                        </a:solidFill>
                        <a:effectLst/>
                        <a:latin typeface="+mj-lt"/>
                        <a:ea typeface="新細明體" panose="02020500000000000000" pitchFamily="18" charset="-120"/>
                        <a:cs typeface="Times New Roman" panose="02020603050405020304" pitchFamily="18" charset="0"/>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HK" sz="1800" i="1" kern="1200" dirty="0" smtClean="0">
                          <a:solidFill>
                            <a:srgbClr val="756359"/>
                          </a:solidFill>
                          <a:latin typeface="+mj-lt"/>
                          <a:ea typeface="新細明體"/>
                          <a:cs typeface="+mn-cs"/>
                        </a:rPr>
                        <a:t>The time we spent with each other was scarce. </a:t>
                      </a:r>
                      <a:r>
                        <a:rPr lang="en-US" altLang="zh-HK" sz="1800" b="1" i="1" u="sng" kern="1200" dirty="0" smtClean="0">
                          <a:solidFill>
                            <a:srgbClr val="756359"/>
                          </a:solidFill>
                          <a:latin typeface="+mj-lt"/>
                          <a:ea typeface="新細明體"/>
                          <a:cs typeface="+mn-cs"/>
                        </a:rPr>
                        <a:t>I wish I </a:t>
                      </a:r>
                      <a:r>
                        <a:rPr lang="en-US" altLang="zh-HK" sz="1800" b="1" i="1" u="sng" kern="1200" dirty="0" smtClean="0">
                          <a:solidFill>
                            <a:schemeClr val="accent2"/>
                          </a:solidFill>
                          <a:latin typeface="+mj-lt"/>
                          <a:ea typeface="新細明體"/>
                          <a:cs typeface="+mn-cs"/>
                        </a:rPr>
                        <a:t>had spent</a:t>
                      </a:r>
                      <a:r>
                        <a:rPr lang="en-US" altLang="zh-HK" sz="1800" b="1" i="1" u="sng" kern="1200" dirty="0" smtClean="0">
                          <a:solidFill>
                            <a:srgbClr val="756359"/>
                          </a:solidFill>
                          <a:latin typeface="+mj-lt"/>
                          <a:ea typeface="新細明體"/>
                          <a:cs typeface="+mn-cs"/>
                        </a:rPr>
                        <a:t> more quality time with you.</a:t>
                      </a:r>
                      <a:r>
                        <a:rPr lang="en-US" altLang="zh-HK" sz="1800" i="1" kern="1200" dirty="0" smtClean="0">
                          <a:solidFill>
                            <a:srgbClr val="756359"/>
                          </a:solidFill>
                          <a:latin typeface="+mj-lt"/>
                          <a:ea typeface="新細明體"/>
                          <a:cs typeface="+mn-cs"/>
                        </a:rPr>
                        <a:t> </a:t>
                      </a:r>
                      <a:endParaRPr lang="en-US" altLang="zh-HK" sz="1800" b="1" i="1" kern="1200" dirty="0" smtClean="0">
                        <a:solidFill>
                          <a:srgbClr val="756359"/>
                        </a:solidFill>
                        <a:latin typeface="+mj-lt"/>
                        <a:ea typeface="新細明體"/>
                        <a:cs typeface="+mn-cs"/>
                      </a:endParaRPr>
                    </a:p>
                  </a:txBody>
                  <a:tcPr marL="35210" marR="3521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40000"/>
                        <a:lumOff val="60000"/>
                        <a:alpha val="80000"/>
                      </a:schemeClr>
                    </a:solidFill>
                  </a:tcPr>
                </a:tc>
                <a:extLst>
                  <a:ext uri="{0D108BD9-81ED-4DB2-BD59-A6C34878D82A}">
                    <a16:rowId xmlns:a16="http://schemas.microsoft.com/office/drawing/2014/main" val="1224830605"/>
                  </a:ext>
                </a:extLst>
              </a:tr>
            </a:tbl>
          </a:graphicData>
        </a:graphic>
      </p:graphicFrame>
      <p:pic>
        <p:nvPicPr>
          <p:cNvPr id="11" name="圖片 10"/>
          <p:cNvPicPr>
            <a:picLocks noChangeAspect="1"/>
          </p:cNvPicPr>
          <p:nvPr/>
        </p:nvPicPr>
        <p:blipFill rotWithShape="1">
          <a:blip r:embed="rId4" cstate="print">
            <a:extLst>
              <a:ext uri="{28A0092B-C50C-407E-A947-70E740481C1C}">
                <a14:useLocalDpi xmlns:a14="http://schemas.microsoft.com/office/drawing/2010/main" val="0"/>
              </a:ext>
            </a:extLst>
          </a:blip>
          <a:srcRect l="34868" t="35416" r="32206" b="28611"/>
          <a:stretch/>
        </p:blipFill>
        <p:spPr>
          <a:xfrm>
            <a:off x="2656828" y="5556877"/>
            <a:ext cx="635312" cy="694086"/>
          </a:xfrm>
          <a:prstGeom prst="rect">
            <a:avLst/>
          </a:prstGeom>
        </p:spPr>
      </p:pic>
      <p:grpSp>
        <p:nvGrpSpPr>
          <p:cNvPr id="12" name="群組 11"/>
          <p:cNvGrpSpPr/>
          <p:nvPr/>
        </p:nvGrpSpPr>
        <p:grpSpPr>
          <a:xfrm>
            <a:off x="-91825" y="4828790"/>
            <a:ext cx="3172022" cy="2177250"/>
            <a:chOff x="1884853" y="4177043"/>
            <a:chExt cx="3172022" cy="2177250"/>
          </a:xfrm>
        </p:grpSpPr>
        <p:pic>
          <p:nvPicPr>
            <p:cNvPr id="14" name="圖片 13"/>
            <p:cNvPicPr>
              <a:picLocks noChangeAspect="1"/>
            </p:cNvPicPr>
            <p:nvPr/>
          </p:nvPicPr>
          <p:blipFill rotWithShape="1">
            <a:blip r:embed="rId5">
              <a:duotone>
                <a:prstClr val="black"/>
                <a:schemeClr val="accent4">
                  <a:tint val="45000"/>
                  <a:satMod val="400000"/>
                </a:schemeClr>
              </a:duotone>
              <a:extLst>
                <a:ext uri="{BEBA8EAE-BF5A-486C-A8C5-ECC9F3942E4B}">
                  <a14:imgProps xmlns:a14="http://schemas.microsoft.com/office/drawing/2010/main">
                    <a14:imgLayer r:embed="rId6">
                      <a14:imgEffect>
                        <a14:backgroundRemoval t="417" b="26583" l="1000" r="38167">
                          <a14:foregroundMark x1="10750" y1="22750" x2="27000" y2="23167"/>
                          <a14:foregroundMark x1="1667" y1="8833" x2="1667" y2="8833"/>
                          <a14:foregroundMark x1="2083" y1="9167" x2="34833" y2="20917"/>
                          <a14:foregroundMark x1="33417" y1="2750" x2="13583" y2="13333"/>
                        </a14:backgroundRemoval>
                      </a14:imgEffect>
                    </a14:imgLayer>
                  </a14:imgProps>
                </a:ext>
                <a:ext uri="{28A0092B-C50C-407E-A947-70E740481C1C}">
                  <a14:useLocalDpi xmlns:a14="http://schemas.microsoft.com/office/drawing/2010/main" val="0"/>
                </a:ext>
              </a:extLst>
            </a:blip>
            <a:srcRect l="-5515" t="-8539" r="60745" b="72086"/>
            <a:stretch/>
          </p:blipFill>
          <p:spPr>
            <a:xfrm flipH="1">
              <a:off x="1884853" y="4177043"/>
              <a:ext cx="3172022" cy="2177250"/>
            </a:xfrm>
            <a:prstGeom prst="rect">
              <a:avLst/>
            </a:prstGeom>
          </p:spPr>
        </p:pic>
        <p:sp>
          <p:nvSpPr>
            <p:cNvPr id="16" name="矩形 15"/>
            <p:cNvSpPr/>
            <p:nvPr/>
          </p:nvSpPr>
          <p:spPr>
            <a:xfrm>
              <a:off x="2103971" y="4874304"/>
              <a:ext cx="2105637" cy="1015663"/>
            </a:xfrm>
            <a:prstGeom prst="rect">
              <a:avLst/>
            </a:prstGeom>
          </p:spPr>
          <p:txBody>
            <a:bodyPr wrap="square">
              <a:spAutoFit/>
            </a:bodyPr>
            <a:lstStyle/>
            <a:p>
              <a:pPr algn="ctr"/>
              <a:r>
                <a:rPr lang="en-US" altLang="zh-HK" sz="2000" b="1" u="sng" dirty="0">
                  <a:solidFill>
                    <a:srgbClr val="62534A"/>
                  </a:solidFill>
                  <a:cs typeface="Times New Roman" panose="02020603050405020304" pitchFamily="18" charset="0"/>
                </a:rPr>
                <a:t>Your turn!</a:t>
              </a:r>
            </a:p>
            <a:p>
              <a:pPr algn="just"/>
              <a:r>
                <a:rPr lang="en-US" altLang="zh-HK" sz="2000" dirty="0">
                  <a:solidFill>
                    <a:srgbClr val="62534A"/>
                  </a:solidFill>
                  <a:cs typeface="Times New Roman" panose="02020603050405020304" pitchFamily="18" charset="0"/>
                </a:rPr>
                <a:t>Complete Part </a:t>
              </a:r>
              <a:r>
                <a:rPr lang="en-US" altLang="zh-HK" sz="2000" dirty="0" smtClean="0">
                  <a:solidFill>
                    <a:srgbClr val="62534A"/>
                  </a:solidFill>
                  <a:cs typeface="Times New Roman" panose="02020603050405020304" pitchFamily="18" charset="0"/>
                </a:rPr>
                <a:t>3 </a:t>
              </a:r>
              <a:r>
                <a:rPr lang="en-US" altLang="zh-HK" sz="2000" dirty="0">
                  <a:solidFill>
                    <a:srgbClr val="62534A"/>
                  </a:solidFill>
                  <a:cs typeface="Times New Roman" panose="02020603050405020304" pitchFamily="18" charset="0"/>
                </a:rPr>
                <a:t>of the writing plan. </a:t>
              </a:r>
              <a:endParaRPr lang="en-GB" altLang="zh-HK" sz="2000" dirty="0">
                <a:solidFill>
                  <a:srgbClr val="62534A"/>
                </a:solidFill>
                <a:cs typeface="Times New Roman" panose="02020603050405020304" pitchFamily="18" charset="0"/>
              </a:endParaRPr>
            </a:p>
          </p:txBody>
        </p:sp>
      </p:grpSp>
    </p:spTree>
    <p:extLst>
      <p:ext uri="{BB962C8B-B14F-4D97-AF65-F5344CB8AC3E}">
        <p14:creationId xmlns:p14="http://schemas.microsoft.com/office/powerpoint/2010/main" val="14212946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9975" y="411452"/>
            <a:ext cx="10827947" cy="952364"/>
          </a:xfrm>
        </p:spPr>
        <p:txBody>
          <a:bodyPr>
            <a:normAutofit/>
          </a:bodyPr>
          <a:lstStyle/>
          <a:p>
            <a:pPr algn="just"/>
            <a:r>
              <a:rPr lang="en-US" altLang="zh-HK" sz="4000" b="1" dirty="0" smtClean="0">
                <a:solidFill>
                  <a:srgbClr val="756359"/>
                </a:solidFill>
                <a:effectLst>
                  <a:outerShdw blurRad="38100" dist="38100" dir="2700000" algn="tl">
                    <a:srgbClr val="000000">
                      <a:alpha val="43137"/>
                    </a:srgbClr>
                  </a:outerShdw>
                </a:effectLst>
                <a:latin typeface="+mn-lt"/>
              </a:rPr>
              <a:t>Tip #5 </a:t>
            </a:r>
            <a:r>
              <a:rPr lang="en-US" altLang="zh-HK" sz="4000" b="1" dirty="0">
                <a:solidFill>
                  <a:srgbClr val="756359"/>
                </a:solidFill>
                <a:effectLst>
                  <a:outerShdw blurRad="38100" dist="38100" dir="2700000" algn="tl">
                    <a:srgbClr val="000000">
                      <a:alpha val="43137"/>
                    </a:srgbClr>
                  </a:outerShdw>
                </a:effectLst>
                <a:latin typeface="+mn-lt"/>
              </a:rPr>
              <a:t>– Utilising visual </a:t>
            </a:r>
            <a:r>
              <a:rPr lang="en-US" altLang="zh-HK" sz="4000" b="1" dirty="0" smtClean="0">
                <a:solidFill>
                  <a:srgbClr val="756359"/>
                </a:solidFill>
                <a:effectLst>
                  <a:outerShdw blurRad="38100" dist="38100" dir="2700000" algn="tl">
                    <a:srgbClr val="000000">
                      <a:alpha val="43137"/>
                    </a:srgbClr>
                  </a:outerShdw>
                </a:effectLst>
                <a:latin typeface="+mn-lt"/>
              </a:rPr>
              <a:t>aids</a:t>
            </a:r>
            <a:endParaRPr lang="zh-HK" altLang="en-US" sz="4000" dirty="0">
              <a:solidFill>
                <a:srgbClr val="756359"/>
              </a:solidFill>
              <a:latin typeface="+mn-lt"/>
            </a:endParaRPr>
          </a:p>
        </p:txBody>
      </p:sp>
      <p:sp>
        <p:nvSpPr>
          <p:cNvPr id="13" name="PA_淘宝店chenying0907 9"/>
          <p:cNvSpPr>
            <a:spLocks noChangeArrowheads="1"/>
          </p:cNvSpPr>
          <p:nvPr>
            <p:custDataLst>
              <p:tags r:id="rId1"/>
            </p:custDataLst>
          </p:nvPr>
        </p:nvSpPr>
        <p:spPr bwMode="auto">
          <a:xfrm>
            <a:off x="5503061" y="2323705"/>
            <a:ext cx="1206500" cy="1206872"/>
          </a:xfrm>
          <a:prstGeom prst="rect">
            <a:avLst/>
          </a:prstGeom>
          <a:solidFill>
            <a:srgbClr val="F1CFCD"/>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15" name="PA_淘宝店chenying0907 11"/>
          <p:cNvSpPr>
            <a:spLocks noChangeArrowheads="1"/>
          </p:cNvSpPr>
          <p:nvPr>
            <p:custDataLst>
              <p:tags r:id="rId2"/>
            </p:custDataLst>
          </p:nvPr>
        </p:nvSpPr>
        <p:spPr bwMode="auto">
          <a:xfrm>
            <a:off x="8817923" y="1326807"/>
            <a:ext cx="1992982" cy="1206872"/>
          </a:xfrm>
          <a:prstGeom prst="rect">
            <a:avLst/>
          </a:prstGeom>
          <a:solidFill>
            <a:srgbClr val="9B7F8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sp>
        <p:nvSpPr>
          <p:cNvPr id="16" name="PA_淘宝店chenying0907 12"/>
          <p:cNvSpPr>
            <a:spLocks noChangeArrowheads="1"/>
          </p:cNvSpPr>
          <p:nvPr>
            <p:custDataLst>
              <p:tags r:id="rId3"/>
            </p:custDataLst>
          </p:nvPr>
        </p:nvSpPr>
        <p:spPr bwMode="auto">
          <a:xfrm>
            <a:off x="10248352" y="4692227"/>
            <a:ext cx="1370400" cy="1206872"/>
          </a:xfrm>
          <a:prstGeom prst="rect">
            <a:avLst/>
          </a:prstGeom>
          <a:solidFill>
            <a:srgbClr val="E5AAA4"/>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0">
              <a:cs typeface="+mn-ea"/>
              <a:sym typeface="+mn-lt"/>
            </a:endParaRPr>
          </a:p>
        </p:txBody>
      </p:sp>
      <p:sp>
        <p:nvSpPr>
          <p:cNvPr id="20" name="PA_淘宝店chenying0907 16"/>
          <p:cNvSpPr>
            <a:spLocks noChangeArrowheads="1"/>
          </p:cNvSpPr>
          <p:nvPr>
            <p:custDataLst>
              <p:tags r:id="rId4"/>
            </p:custDataLst>
          </p:nvPr>
        </p:nvSpPr>
        <p:spPr bwMode="auto">
          <a:xfrm>
            <a:off x="5519351" y="3648169"/>
            <a:ext cx="1206500" cy="1206872"/>
          </a:xfrm>
          <a:prstGeom prst="rect">
            <a:avLst/>
          </a:prstGeom>
          <a:solidFill>
            <a:srgbClr val="E5AAA4"/>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2648" y="2057799"/>
            <a:ext cx="1864800" cy="3212121"/>
          </a:xfrm>
          <a:prstGeom prst="rect">
            <a:avLst/>
          </a:prstGeom>
          <a:solidFill>
            <a:srgbClr val="E5AAA4"/>
          </a:solidFill>
          <a:ln>
            <a:noFill/>
          </a:ln>
          <a:effectLst>
            <a:outerShdw blurRad="190500" dist="63500" dir="3300000" algn="tl" rotWithShape="0">
              <a:schemeClr val="tx1">
                <a:alpha val="30000"/>
              </a:schemeClr>
            </a:outerShdw>
          </a:effectLst>
        </p:spPr>
      </p:pic>
      <p:sp>
        <p:nvSpPr>
          <p:cNvPr id="38" name="矩形 37"/>
          <p:cNvSpPr/>
          <p:nvPr/>
        </p:nvSpPr>
        <p:spPr>
          <a:xfrm>
            <a:off x="689975" y="1525029"/>
            <a:ext cx="4680000" cy="3416320"/>
          </a:xfrm>
          <a:prstGeom prst="rect">
            <a:avLst/>
          </a:prstGeom>
        </p:spPr>
        <p:txBody>
          <a:bodyPr wrap="square">
            <a:spAutoFit/>
          </a:bodyPr>
          <a:lstStyle/>
          <a:p>
            <a:pPr lvl="0" algn="just">
              <a:buClr>
                <a:srgbClr val="756359"/>
              </a:buClr>
              <a:buSzPts val="3200"/>
            </a:pPr>
            <a:r>
              <a:rPr lang="en-US" altLang="zh-HK" sz="2400" dirty="0" smtClean="0">
                <a:solidFill>
                  <a:srgbClr val="756359"/>
                </a:solidFill>
                <a:latin typeface="+mj-lt"/>
              </a:rPr>
              <a:t>Visual aids can be a powerful tool to facilitate expression of ideas and emotions. Through artwork in various forms, we can:</a:t>
            </a:r>
          </a:p>
          <a:p>
            <a:pPr marL="342900" indent="-342900" algn="just">
              <a:buClr>
                <a:srgbClr val="756359"/>
              </a:buClr>
              <a:buSzPct val="100000"/>
              <a:buFont typeface="Webdings" panose="05030102010509060703" pitchFamily="18" charset="2"/>
              <a:buChar char="Y"/>
            </a:pPr>
            <a:r>
              <a:rPr lang="en-US" altLang="zh-HK" sz="2400" dirty="0">
                <a:solidFill>
                  <a:srgbClr val="756359"/>
                </a:solidFill>
                <a:latin typeface="+mj-lt"/>
              </a:rPr>
              <a:t>recall shared memories and create resonance;</a:t>
            </a:r>
          </a:p>
          <a:p>
            <a:pPr marL="342900" indent="-342900" algn="just">
              <a:buClr>
                <a:srgbClr val="756359"/>
              </a:buClr>
              <a:buSzPct val="100000"/>
              <a:buFont typeface="Webdings" panose="05030102010509060703" pitchFamily="18" charset="2"/>
              <a:buChar char="Y"/>
            </a:pPr>
            <a:r>
              <a:rPr lang="en-US" altLang="zh-HK" sz="2400" dirty="0">
                <a:solidFill>
                  <a:srgbClr val="756359"/>
                </a:solidFill>
                <a:latin typeface="+mj-lt"/>
              </a:rPr>
              <a:t>summarise the key message(s</a:t>
            </a:r>
            <a:r>
              <a:rPr lang="en-US" altLang="zh-HK" sz="2400" dirty="0" smtClean="0">
                <a:solidFill>
                  <a:srgbClr val="756359"/>
                </a:solidFill>
                <a:latin typeface="+mj-lt"/>
              </a:rPr>
              <a:t>) </a:t>
            </a:r>
            <a:r>
              <a:rPr lang="en-US" altLang="zh-HK" sz="2400" dirty="0">
                <a:solidFill>
                  <a:srgbClr val="756359"/>
                </a:solidFill>
                <a:latin typeface="+mj-lt"/>
              </a:rPr>
              <a:t>in the </a:t>
            </a:r>
            <a:r>
              <a:rPr lang="en-US" altLang="zh-HK" sz="2400" dirty="0" smtClean="0">
                <a:solidFill>
                  <a:srgbClr val="756359"/>
                </a:solidFill>
                <a:latin typeface="+mj-lt"/>
              </a:rPr>
              <a:t>letter; and</a:t>
            </a:r>
          </a:p>
          <a:p>
            <a:pPr marL="342900" indent="-342900" algn="just">
              <a:buClr>
                <a:srgbClr val="756359"/>
              </a:buClr>
              <a:buSzPct val="100000"/>
              <a:buFont typeface="Webdings" panose="05030102010509060703" pitchFamily="18" charset="2"/>
              <a:buChar char="Y"/>
            </a:pPr>
            <a:r>
              <a:rPr lang="en-US" altLang="zh-HK" sz="2400" dirty="0" smtClean="0">
                <a:solidFill>
                  <a:srgbClr val="756359"/>
                </a:solidFill>
                <a:latin typeface="+mj-lt"/>
              </a:rPr>
              <a:t>enhance understanding</a:t>
            </a:r>
          </a:p>
        </p:txBody>
      </p:sp>
      <p:pic>
        <p:nvPicPr>
          <p:cNvPr id="43" name="圖片 42"/>
          <p:cNvPicPr>
            <a:picLocks noChangeAspect="1"/>
          </p:cNvPicPr>
          <p:nvPr/>
        </p:nvPicPr>
        <p:blipFill rotWithShape="1">
          <a:blip r:embed="rId9">
            <a:extLst>
              <a:ext uri="{28A0092B-C50C-407E-A947-70E740481C1C}">
                <a14:useLocalDpi xmlns:a14="http://schemas.microsoft.com/office/drawing/2010/main" val="0"/>
              </a:ext>
            </a:extLst>
          </a:blip>
          <a:srcRect l="57369" t="1" b="70309"/>
          <a:stretch/>
        </p:blipFill>
        <p:spPr>
          <a:xfrm>
            <a:off x="8817923" y="2637641"/>
            <a:ext cx="2800829" cy="1950624"/>
          </a:xfrm>
          <a:prstGeom prst="rect">
            <a:avLst/>
          </a:prstGeom>
          <a:solidFill>
            <a:srgbClr val="E5AAA4"/>
          </a:solidFill>
          <a:ln>
            <a:noFill/>
          </a:ln>
          <a:effectLst>
            <a:outerShdw blurRad="190500" dist="63500" dir="3300000" algn="tl" rotWithShape="0">
              <a:schemeClr val="tx1">
                <a:alpha val="30000"/>
              </a:schemeClr>
            </a:outerShdw>
          </a:effectLst>
        </p:spPr>
      </p:pic>
      <p:sp>
        <p:nvSpPr>
          <p:cNvPr id="44" name="矩形 43"/>
          <p:cNvSpPr/>
          <p:nvPr/>
        </p:nvSpPr>
        <p:spPr>
          <a:xfrm>
            <a:off x="4931161" y="5325002"/>
            <a:ext cx="4680000" cy="461665"/>
          </a:xfrm>
          <a:prstGeom prst="rect">
            <a:avLst/>
          </a:prstGeom>
        </p:spPr>
        <p:txBody>
          <a:bodyPr wrap="square">
            <a:spAutoFit/>
          </a:bodyPr>
          <a:lstStyle/>
          <a:p>
            <a:pPr algn="just">
              <a:buClr>
                <a:srgbClr val="756359"/>
              </a:buClr>
              <a:buSzPts val="3200"/>
              <a:tabLst>
                <a:tab pos="2233613" algn="l"/>
              </a:tabLst>
            </a:pPr>
            <a:r>
              <a:rPr lang="en-US" altLang="zh-HK" sz="2400" b="1" i="1" dirty="0" smtClean="0">
                <a:solidFill>
                  <a:schemeClr val="accent2"/>
                </a:solidFill>
                <a:effectLst>
                  <a:outerShdw blurRad="38100" dist="38100" dir="2700000" algn="tl">
                    <a:srgbClr val="000000">
                      <a:alpha val="43137"/>
                    </a:srgbClr>
                  </a:outerShdw>
                </a:effectLst>
                <a:latin typeface="+mj-lt"/>
              </a:rPr>
              <a:t>Your artwork must be original.</a:t>
            </a:r>
            <a:endParaRPr lang="en-US" altLang="zh-HK" sz="2400" b="1" i="1" dirty="0">
              <a:solidFill>
                <a:schemeClr val="accent2"/>
              </a:solidFill>
              <a:effectLst>
                <a:outerShdw blurRad="38100" dist="38100" dir="2700000" algn="tl">
                  <a:srgbClr val="000000">
                    <a:alpha val="43137"/>
                  </a:srgbClr>
                </a:outerShdw>
              </a:effectLst>
              <a:latin typeface="+mj-lt"/>
            </a:endParaRPr>
          </a:p>
        </p:txBody>
      </p:sp>
      <p:sp>
        <p:nvSpPr>
          <p:cNvPr id="49" name="PA_任意多边形 27"/>
          <p:cNvSpPr>
            <a:spLocks noEditPoints="1"/>
          </p:cNvSpPr>
          <p:nvPr>
            <p:custDataLst>
              <p:tags r:id="rId5"/>
            </p:custDataLst>
          </p:nvPr>
        </p:nvSpPr>
        <p:spPr bwMode="auto">
          <a:xfrm>
            <a:off x="5920125" y="4053605"/>
            <a:ext cx="442800" cy="396000"/>
          </a:xfrm>
          <a:custGeom>
            <a:avLst/>
            <a:gdLst>
              <a:gd name="T0" fmla="*/ 58 w 60"/>
              <a:gd name="T1" fmla="*/ 0 h 52"/>
              <a:gd name="T2" fmla="*/ 2 w 60"/>
              <a:gd name="T3" fmla="*/ 0 h 52"/>
              <a:gd name="T4" fmla="*/ 0 w 60"/>
              <a:gd name="T5" fmla="*/ 3 h 52"/>
              <a:gd name="T6" fmla="*/ 0 w 60"/>
              <a:gd name="T7" fmla="*/ 49 h 52"/>
              <a:gd name="T8" fmla="*/ 2 w 60"/>
              <a:gd name="T9" fmla="*/ 52 h 52"/>
              <a:gd name="T10" fmla="*/ 58 w 60"/>
              <a:gd name="T11" fmla="*/ 52 h 52"/>
              <a:gd name="T12" fmla="*/ 60 w 60"/>
              <a:gd name="T13" fmla="*/ 49 h 52"/>
              <a:gd name="T14" fmla="*/ 60 w 60"/>
              <a:gd name="T15" fmla="*/ 3 h 52"/>
              <a:gd name="T16" fmla="*/ 58 w 60"/>
              <a:gd name="T17" fmla="*/ 0 h 52"/>
              <a:gd name="T18" fmla="*/ 55 w 60"/>
              <a:gd name="T19" fmla="*/ 47 h 52"/>
              <a:gd name="T20" fmla="*/ 55 w 60"/>
              <a:gd name="T21" fmla="*/ 47 h 52"/>
              <a:gd name="T22" fmla="*/ 5 w 60"/>
              <a:gd name="T23" fmla="*/ 47 h 52"/>
              <a:gd name="T24" fmla="*/ 5 w 60"/>
              <a:gd name="T25" fmla="*/ 42 h 52"/>
              <a:gd name="T26" fmla="*/ 17 w 60"/>
              <a:gd name="T27" fmla="*/ 30 h 52"/>
              <a:gd name="T28" fmla="*/ 25 w 60"/>
              <a:gd name="T29" fmla="*/ 38 h 52"/>
              <a:gd name="T30" fmla="*/ 25 w 60"/>
              <a:gd name="T31" fmla="*/ 38 h 52"/>
              <a:gd name="T32" fmla="*/ 25 w 60"/>
              <a:gd name="T33" fmla="*/ 38 h 52"/>
              <a:gd name="T34" fmla="*/ 25 w 60"/>
              <a:gd name="T35" fmla="*/ 38 h 52"/>
              <a:gd name="T36" fmla="*/ 30 w 60"/>
              <a:gd name="T37" fmla="*/ 43 h 52"/>
              <a:gd name="T38" fmla="*/ 32 w 60"/>
              <a:gd name="T39" fmla="*/ 43 h 52"/>
              <a:gd name="T40" fmla="*/ 32 w 60"/>
              <a:gd name="T41" fmla="*/ 41 h 52"/>
              <a:gd name="T42" fmla="*/ 28 w 60"/>
              <a:gd name="T43" fmla="*/ 37 h 52"/>
              <a:gd name="T44" fmla="*/ 39 w 60"/>
              <a:gd name="T45" fmla="*/ 26 h 52"/>
              <a:gd name="T46" fmla="*/ 55 w 60"/>
              <a:gd name="T47" fmla="*/ 43 h 52"/>
              <a:gd name="T48" fmla="*/ 55 w 60"/>
              <a:gd name="T49" fmla="*/ 47 h 52"/>
              <a:gd name="T50" fmla="*/ 55 w 60"/>
              <a:gd name="T51" fmla="*/ 39 h 52"/>
              <a:gd name="T52" fmla="*/ 55 w 60"/>
              <a:gd name="T53" fmla="*/ 39 h 52"/>
              <a:gd name="T54" fmla="*/ 40 w 60"/>
              <a:gd name="T55" fmla="*/ 23 h 52"/>
              <a:gd name="T56" fmla="*/ 38 w 60"/>
              <a:gd name="T57" fmla="*/ 23 h 52"/>
              <a:gd name="T58" fmla="*/ 26 w 60"/>
              <a:gd name="T59" fmla="*/ 35 h 52"/>
              <a:gd name="T60" fmla="*/ 17 w 60"/>
              <a:gd name="T61" fmla="*/ 27 h 52"/>
              <a:gd name="T62" fmla="*/ 16 w 60"/>
              <a:gd name="T63" fmla="*/ 27 h 52"/>
              <a:gd name="T64" fmla="*/ 5 w 60"/>
              <a:gd name="T65" fmla="*/ 38 h 52"/>
              <a:gd name="T66" fmla="*/ 5 w 60"/>
              <a:gd name="T67" fmla="*/ 5 h 52"/>
              <a:gd name="T68" fmla="*/ 55 w 60"/>
              <a:gd name="T69" fmla="*/ 5 h 52"/>
              <a:gd name="T70" fmla="*/ 55 w 60"/>
              <a:gd name="T71" fmla="*/ 39 h 52"/>
              <a:gd name="T72" fmla="*/ 17 w 60"/>
              <a:gd name="T73" fmla="*/ 24 h 52"/>
              <a:gd name="T74" fmla="*/ 17 w 60"/>
              <a:gd name="T75" fmla="*/ 24 h 52"/>
              <a:gd name="T76" fmla="*/ 25 w 60"/>
              <a:gd name="T77" fmla="*/ 16 h 52"/>
              <a:gd name="T78" fmla="*/ 17 w 60"/>
              <a:gd name="T79" fmla="*/ 8 h 52"/>
              <a:gd name="T80" fmla="*/ 9 w 60"/>
              <a:gd name="T81" fmla="*/ 16 h 52"/>
              <a:gd name="T82" fmla="*/ 17 w 60"/>
              <a:gd name="T83" fmla="*/ 24 h 52"/>
              <a:gd name="T84" fmla="*/ 17 w 60"/>
              <a:gd name="T85" fmla="*/ 10 h 52"/>
              <a:gd name="T86" fmla="*/ 17 w 60"/>
              <a:gd name="T87" fmla="*/ 10 h 52"/>
              <a:gd name="T88" fmla="*/ 23 w 60"/>
              <a:gd name="T89" fmla="*/ 16 h 52"/>
              <a:gd name="T90" fmla="*/ 17 w 60"/>
              <a:gd name="T91" fmla="*/ 21 h 52"/>
              <a:gd name="T92" fmla="*/ 12 w 60"/>
              <a:gd name="T93" fmla="*/ 16 h 52"/>
              <a:gd name="T94" fmla="*/ 17 w 60"/>
              <a:gd name="T95"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52">
                <a:moveTo>
                  <a:pt x="58" y="0"/>
                </a:moveTo>
                <a:cubicBezTo>
                  <a:pt x="2" y="0"/>
                  <a:pt x="2" y="0"/>
                  <a:pt x="2" y="0"/>
                </a:cubicBezTo>
                <a:cubicBezTo>
                  <a:pt x="1" y="0"/>
                  <a:pt x="0" y="1"/>
                  <a:pt x="0" y="3"/>
                </a:cubicBezTo>
                <a:cubicBezTo>
                  <a:pt x="0" y="49"/>
                  <a:pt x="0" y="49"/>
                  <a:pt x="0" y="49"/>
                </a:cubicBezTo>
                <a:cubicBezTo>
                  <a:pt x="0" y="51"/>
                  <a:pt x="1" y="52"/>
                  <a:pt x="2" y="52"/>
                </a:cubicBezTo>
                <a:cubicBezTo>
                  <a:pt x="58" y="52"/>
                  <a:pt x="58" y="52"/>
                  <a:pt x="58" y="52"/>
                </a:cubicBezTo>
                <a:cubicBezTo>
                  <a:pt x="59" y="52"/>
                  <a:pt x="60" y="51"/>
                  <a:pt x="60" y="49"/>
                </a:cubicBezTo>
                <a:cubicBezTo>
                  <a:pt x="60" y="3"/>
                  <a:pt x="60" y="3"/>
                  <a:pt x="60" y="3"/>
                </a:cubicBezTo>
                <a:cubicBezTo>
                  <a:pt x="60" y="1"/>
                  <a:pt x="59" y="0"/>
                  <a:pt x="58" y="0"/>
                </a:cubicBezTo>
                <a:close/>
                <a:moveTo>
                  <a:pt x="55" y="47"/>
                </a:moveTo>
                <a:cubicBezTo>
                  <a:pt x="55" y="47"/>
                  <a:pt x="55" y="47"/>
                  <a:pt x="55" y="47"/>
                </a:cubicBezTo>
                <a:cubicBezTo>
                  <a:pt x="5" y="47"/>
                  <a:pt x="5" y="47"/>
                  <a:pt x="5" y="47"/>
                </a:cubicBezTo>
                <a:cubicBezTo>
                  <a:pt x="5" y="42"/>
                  <a:pt x="5" y="42"/>
                  <a:pt x="5" y="42"/>
                </a:cubicBezTo>
                <a:cubicBezTo>
                  <a:pt x="17" y="30"/>
                  <a:pt x="17" y="30"/>
                  <a:pt x="17" y="30"/>
                </a:cubicBezTo>
                <a:cubicBezTo>
                  <a:pt x="25" y="38"/>
                  <a:pt x="25" y="38"/>
                  <a:pt x="25" y="38"/>
                </a:cubicBezTo>
                <a:cubicBezTo>
                  <a:pt x="25" y="38"/>
                  <a:pt x="25" y="38"/>
                  <a:pt x="25" y="38"/>
                </a:cubicBezTo>
                <a:cubicBezTo>
                  <a:pt x="25" y="38"/>
                  <a:pt x="25" y="38"/>
                  <a:pt x="25" y="38"/>
                </a:cubicBezTo>
                <a:cubicBezTo>
                  <a:pt x="25" y="38"/>
                  <a:pt x="25" y="38"/>
                  <a:pt x="25" y="38"/>
                </a:cubicBezTo>
                <a:cubicBezTo>
                  <a:pt x="30" y="43"/>
                  <a:pt x="30" y="43"/>
                  <a:pt x="30" y="43"/>
                </a:cubicBezTo>
                <a:cubicBezTo>
                  <a:pt x="30" y="44"/>
                  <a:pt x="31" y="44"/>
                  <a:pt x="32" y="43"/>
                </a:cubicBezTo>
                <a:cubicBezTo>
                  <a:pt x="32" y="43"/>
                  <a:pt x="32" y="42"/>
                  <a:pt x="32" y="41"/>
                </a:cubicBezTo>
                <a:cubicBezTo>
                  <a:pt x="28" y="37"/>
                  <a:pt x="28" y="37"/>
                  <a:pt x="28" y="37"/>
                </a:cubicBezTo>
                <a:cubicBezTo>
                  <a:pt x="39" y="26"/>
                  <a:pt x="39" y="26"/>
                  <a:pt x="39" y="26"/>
                </a:cubicBezTo>
                <a:cubicBezTo>
                  <a:pt x="55" y="43"/>
                  <a:pt x="55" y="43"/>
                  <a:pt x="55" y="43"/>
                </a:cubicBezTo>
                <a:cubicBezTo>
                  <a:pt x="55" y="47"/>
                  <a:pt x="55" y="47"/>
                  <a:pt x="55" y="47"/>
                </a:cubicBezTo>
                <a:close/>
                <a:moveTo>
                  <a:pt x="55" y="39"/>
                </a:moveTo>
                <a:cubicBezTo>
                  <a:pt x="55" y="39"/>
                  <a:pt x="55" y="39"/>
                  <a:pt x="55" y="39"/>
                </a:cubicBezTo>
                <a:cubicBezTo>
                  <a:pt x="40" y="23"/>
                  <a:pt x="40" y="23"/>
                  <a:pt x="40" y="23"/>
                </a:cubicBezTo>
                <a:cubicBezTo>
                  <a:pt x="39" y="23"/>
                  <a:pt x="38" y="23"/>
                  <a:pt x="38" y="23"/>
                </a:cubicBezTo>
                <a:cubicBezTo>
                  <a:pt x="26" y="35"/>
                  <a:pt x="26" y="35"/>
                  <a:pt x="26" y="35"/>
                </a:cubicBezTo>
                <a:cubicBezTo>
                  <a:pt x="17" y="27"/>
                  <a:pt x="17" y="27"/>
                  <a:pt x="17" y="27"/>
                </a:cubicBezTo>
                <a:cubicBezTo>
                  <a:pt x="17" y="27"/>
                  <a:pt x="16" y="27"/>
                  <a:pt x="16" y="27"/>
                </a:cubicBezTo>
                <a:cubicBezTo>
                  <a:pt x="5" y="38"/>
                  <a:pt x="5" y="38"/>
                  <a:pt x="5" y="38"/>
                </a:cubicBezTo>
                <a:cubicBezTo>
                  <a:pt x="5" y="5"/>
                  <a:pt x="5" y="5"/>
                  <a:pt x="5" y="5"/>
                </a:cubicBezTo>
                <a:cubicBezTo>
                  <a:pt x="55" y="5"/>
                  <a:pt x="55" y="5"/>
                  <a:pt x="55" y="5"/>
                </a:cubicBezTo>
                <a:cubicBezTo>
                  <a:pt x="55" y="39"/>
                  <a:pt x="55" y="39"/>
                  <a:pt x="55" y="39"/>
                </a:cubicBezTo>
                <a:close/>
                <a:moveTo>
                  <a:pt x="17" y="24"/>
                </a:moveTo>
                <a:cubicBezTo>
                  <a:pt x="17" y="24"/>
                  <a:pt x="17" y="24"/>
                  <a:pt x="17" y="24"/>
                </a:cubicBezTo>
                <a:cubicBezTo>
                  <a:pt x="22" y="24"/>
                  <a:pt x="25" y="20"/>
                  <a:pt x="25" y="16"/>
                </a:cubicBezTo>
                <a:cubicBezTo>
                  <a:pt x="25" y="11"/>
                  <a:pt x="22" y="8"/>
                  <a:pt x="17" y="8"/>
                </a:cubicBezTo>
                <a:cubicBezTo>
                  <a:pt x="13" y="8"/>
                  <a:pt x="9" y="11"/>
                  <a:pt x="9" y="16"/>
                </a:cubicBezTo>
                <a:cubicBezTo>
                  <a:pt x="9" y="20"/>
                  <a:pt x="13" y="24"/>
                  <a:pt x="17" y="24"/>
                </a:cubicBezTo>
                <a:close/>
                <a:moveTo>
                  <a:pt x="17" y="10"/>
                </a:moveTo>
                <a:cubicBezTo>
                  <a:pt x="17" y="10"/>
                  <a:pt x="17" y="10"/>
                  <a:pt x="17" y="10"/>
                </a:cubicBezTo>
                <a:cubicBezTo>
                  <a:pt x="20" y="10"/>
                  <a:pt x="23" y="13"/>
                  <a:pt x="23" y="16"/>
                </a:cubicBezTo>
                <a:cubicBezTo>
                  <a:pt x="23" y="18"/>
                  <a:pt x="20" y="21"/>
                  <a:pt x="17" y="21"/>
                </a:cubicBezTo>
                <a:cubicBezTo>
                  <a:pt x="15" y="21"/>
                  <a:pt x="12" y="18"/>
                  <a:pt x="12" y="16"/>
                </a:cubicBezTo>
                <a:cubicBezTo>
                  <a:pt x="12" y="13"/>
                  <a:pt x="15" y="10"/>
                  <a:pt x="17" y="10"/>
                </a:cubicBezTo>
                <a:close/>
              </a:path>
            </a:pathLst>
          </a:custGeom>
          <a:solidFill>
            <a:schemeClr val="bg1"/>
          </a:solidFill>
          <a:ln>
            <a:noFill/>
          </a:ln>
        </p:spPr>
        <p:txBody>
          <a:bodyPr/>
          <a:lstStyle/>
          <a:p>
            <a:endParaRPr lang="zh-CN" altLang="en-US">
              <a:cs typeface="+mn-ea"/>
              <a:sym typeface="+mn-lt"/>
            </a:endParaRPr>
          </a:p>
        </p:txBody>
      </p:sp>
      <p:sp>
        <p:nvSpPr>
          <p:cNvPr id="50" name="PA_任意多边形 25"/>
          <p:cNvSpPr>
            <a:spLocks noEditPoints="1"/>
          </p:cNvSpPr>
          <p:nvPr>
            <p:custDataLst>
              <p:tags r:id="rId6"/>
            </p:custDataLst>
          </p:nvPr>
        </p:nvSpPr>
        <p:spPr bwMode="auto">
          <a:xfrm>
            <a:off x="5877934" y="2729141"/>
            <a:ext cx="442800" cy="396000"/>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51" name="Round Same Side Corner Rectangle 6"/>
          <p:cNvSpPr/>
          <p:nvPr/>
        </p:nvSpPr>
        <p:spPr>
          <a:xfrm rot="2700000">
            <a:off x="9652847" y="1696243"/>
            <a:ext cx="190721" cy="46800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2" name="Freeform 19"/>
          <p:cNvSpPr/>
          <p:nvPr/>
        </p:nvSpPr>
        <p:spPr>
          <a:xfrm>
            <a:off x="10682040" y="5030391"/>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4" name="投影片編號版面配置區 3"/>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42</a:t>
            </a:fld>
            <a:endParaRPr lang="zh-HK" altLang="en-US" dirty="0">
              <a:solidFill>
                <a:schemeClr val="tx1"/>
              </a:solidFill>
            </a:endParaRPr>
          </a:p>
        </p:txBody>
      </p:sp>
      <p:pic>
        <p:nvPicPr>
          <p:cNvPr id="3" name="圖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4245" y="4692227"/>
            <a:ext cx="1300230" cy="1300230"/>
          </a:xfrm>
          <a:prstGeom prst="rect">
            <a:avLst/>
          </a:prstGeom>
          <a:solidFill>
            <a:srgbClr val="E5AAA4"/>
          </a:solidFill>
          <a:ln>
            <a:noFill/>
          </a:ln>
          <a:effectLst>
            <a:outerShdw blurRad="190500" dist="63500" dir="3300000" algn="tl" rotWithShape="0">
              <a:schemeClr val="tx1">
                <a:alpha val="30000"/>
              </a:schemeClr>
            </a:outerShdw>
          </a:effectLst>
        </p:spPr>
      </p:pic>
    </p:spTree>
    <p:extLst>
      <p:ext uri="{BB962C8B-B14F-4D97-AF65-F5344CB8AC3E}">
        <p14:creationId xmlns:p14="http://schemas.microsoft.com/office/powerpoint/2010/main" val="358489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56359"/>
                </a:solidFill>
                <a:effectLst>
                  <a:outerShdw blurRad="38100" dist="38100" dir="2700000" algn="tl">
                    <a:srgbClr val="000000">
                      <a:alpha val="43137"/>
                    </a:srgbClr>
                  </a:outerShdw>
                </a:effectLst>
                <a:latin typeface="+mn-lt"/>
              </a:rPr>
              <a:t>Reminders</a:t>
            </a:r>
            <a:endParaRPr lang="en-GB" b="1" dirty="0">
              <a:solidFill>
                <a:srgbClr val="756359"/>
              </a:solidFill>
              <a:effectLst>
                <a:outerShdw blurRad="38100" dist="38100" dir="2700000" algn="tl">
                  <a:srgbClr val="000000">
                    <a:alpha val="43137"/>
                  </a:srgbClr>
                </a:outerShdw>
              </a:effectLst>
              <a:latin typeface="+mn-lt"/>
            </a:endParaRPr>
          </a:p>
        </p:txBody>
      </p:sp>
      <p:sp>
        <p:nvSpPr>
          <p:cNvPr id="4" name="Slide Number Placeholder 3"/>
          <p:cNvSpPr>
            <a:spLocks noGrp="1"/>
          </p:cNvSpPr>
          <p:nvPr>
            <p:ph type="sldNum" sz="quarter" idx="12"/>
          </p:nvPr>
        </p:nvSpPr>
        <p:spPr/>
        <p:txBody>
          <a:bodyPr/>
          <a:lstStyle/>
          <a:p>
            <a:fld id="{8442C06D-44E2-4491-8B6B-EB951651CB7B}" type="slidenum">
              <a:rPr lang="zh-HK" altLang="en-US" smtClean="0">
                <a:solidFill>
                  <a:srgbClr val="000000"/>
                </a:solidFill>
              </a:rPr>
              <a:t>43</a:t>
            </a:fld>
            <a:endParaRPr lang="zh-HK" alt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49067970"/>
              </p:ext>
            </p:extLst>
          </p:nvPr>
        </p:nvGraphicFramePr>
        <p:xfrm>
          <a:off x="838200" y="1437353"/>
          <a:ext cx="10727645" cy="3951346"/>
        </p:xfrm>
        <a:graphic>
          <a:graphicData uri="http://schemas.openxmlformats.org/drawingml/2006/table">
            <a:tbl>
              <a:tblPr firstRow="1" bandRow="1">
                <a:tableStyleId>{16D9F66E-5EB9-4882-86FB-DCBF35E3C3E4}</a:tableStyleId>
              </a:tblPr>
              <a:tblGrid>
                <a:gridCol w="1979645">
                  <a:extLst>
                    <a:ext uri="{9D8B030D-6E8A-4147-A177-3AD203B41FA5}">
                      <a16:colId xmlns:a16="http://schemas.microsoft.com/office/drawing/2014/main" val="585501861"/>
                    </a:ext>
                  </a:extLst>
                </a:gridCol>
                <a:gridCol w="7272000">
                  <a:extLst>
                    <a:ext uri="{9D8B030D-6E8A-4147-A177-3AD203B41FA5}">
                      <a16:colId xmlns:a16="http://schemas.microsoft.com/office/drawing/2014/main" val="1008675560"/>
                    </a:ext>
                  </a:extLst>
                </a:gridCol>
                <a:gridCol w="1476000">
                  <a:extLst>
                    <a:ext uri="{9D8B030D-6E8A-4147-A177-3AD203B41FA5}">
                      <a16:colId xmlns:a16="http://schemas.microsoft.com/office/drawing/2014/main" val="3060740732"/>
                    </a:ext>
                  </a:extLst>
                </a:gridCol>
              </a:tblGrid>
              <a:tr h="749118">
                <a:tc>
                  <a:txBody>
                    <a:bodyPr/>
                    <a:lstStyle/>
                    <a:p>
                      <a:pPr algn="l"/>
                      <a:r>
                        <a:rPr lang="en-GB" sz="2000" b="1" dirty="0" smtClean="0">
                          <a:solidFill>
                            <a:srgbClr val="62534A"/>
                          </a:solidFill>
                          <a:latin typeface="+mn-lt"/>
                        </a:rPr>
                        <a:t>Deadline</a:t>
                      </a:r>
                      <a:endParaRPr lang="en-GB" sz="2000" b="1" dirty="0">
                        <a:solidFill>
                          <a:srgbClr val="62534A"/>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62534A"/>
                          </a:solidFill>
                          <a:latin typeface="+mj-lt"/>
                        </a:rPr>
                        <a:t>8 March 2024 (Friday)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tc hMerge="1">
                  <a:txBody>
                    <a:bodyPr/>
                    <a:lstStyle/>
                    <a:p>
                      <a:endParaRPr lang="zh-HK" altLang="en-US"/>
                    </a:p>
                  </a:txBody>
                  <a:tcPr/>
                </a:tc>
                <a:extLst>
                  <a:ext uri="{0D108BD9-81ED-4DB2-BD59-A6C34878D82A}">
                    <a16:rowId xmlns:a16="http://schemas.microsoft.com/office/drawing/2014/main" val="436291911"/>
                  </a:ext>
                </a:extLst>
              </a:tr>
              <a:tr h="1726228">
                <a:tc>
                  <a:txBody>
                    <a:bodyPr/>
                    <a:lstStyle/>
                    <a:p>
                      <a:pPr algn="l"/>
                      <a:r>
                        <a:rPr lang="en-US" sz="2000" b="1" dirty="0" smtClean="0">
                          <a:solidFill>
                            <a:srgbClr val="62534A"/>
                          </a:solidFill>
                          <a:latin typeface="+mn-lt"/>
                        </a:rPr>
                        <a:t>Requirements</a:t>
                      </a:r>
                      <a:endParaRPr lang="en-GB" sz="2000" b="1" dirty="0">
                        <a:solidFill>
                          <a:srgbClr val="62534A"/>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just"/>
                      <a:r>
                        <a:rPr lang="en-US" sz="2000" b="0" dirty="0" smtClean="0">
                          <a:solidFill>
                            <a:srgbClr val="62534A"/>
                          </a:solidFill>
                          <a:latin typeface="+mj-lt"/>
                        </a:rPr>
                        <a:t>The submission should</a:t>
                      </a:r>
                      <a:r>
                        <a:rPr lang="en-US" sz="2000" b="0" baseline="0" dirty="0" smtClean="0">
                          <a:solidFill>
                            <a:srgbClr val="62534A"/>
                          </a:solidFill>
                          <a:latin typeface="+mj-lt"/>
                        </a:rPr>
                        <a:t> include: </a:t>
                      </a:r>
                      <a:endParaRPr lang="en-US" sz="2000" b="0" dirty="0" smtClean="0">
                        <a:solidFill>
                          <a:srgbClr val="62534A"/>
                        </a:solidFill>
                        <a:latin typeface="+mj-lt"/>
                      </a:endParaRPr>
                    </a:p>
                    <a:p>
                      <a:pPr marL="342900" indent="-342900" algn="just">
                        <a:buFont typeface="Webdings" panose="05030102010509060703" pitchFamily="18" charset="2"/>
                        <a:buChar char="Y"/>
                      </a:pPr>
                      <a:r>
                        <a:rPr lang="en-US" sz="2000" u="none" kern="1200" dirty="0" smtClean="0">
                          <a:solidFill>
                            <a:srgbClr val="756359"/>
                          </a:solidFill>
                          <a:latin typeface="+mj-lt"/>
                          <a:ea typeface="+mn-ea"/>
                          <a:cs typeface="+mn-cs"/>
                        </a:rPr>
                        <a:t>a completed </a:t>
                      </a:r>
                      <a:r>
                        <a:rPr lang="en-US" sz="2000" u="sng" kern="1200" dirty="0" smtClean="0">
                          <a:solidFill>
                            <a:srgbClr val="756359"/>
                          </a:solidFill>
                          <a:latin typeface="+mj-lt"/>
                          <a:ea typeface="+mn-ea"/>
                          <a:cs typeface="+mn-cs"/>
                        </a:rPr>
                        <a:t>Entry Submission Form</a:t>
                      </a:r>
                      <a:r>
                        <a:rPr lang="en-US" sz="2000" u="none" kern="1200" dirty="0" smtClean="0">
                          <a:solidFill>
                            <a:srgbClr val="756359"/>
                          </a:solidFill>
                          <a:latin typeface="+mj-lt"/>
                          <a:ea typeface="+mn-ea"/>
                          <a:cs typeface="+mn-cs"/>
                        </a:rPr>
                        <a:t> </a:t>
                      </a:r>
                      <a:r>
                        <a:rPr lang="en-US" altLang="zh-HK" sz="2000" u="none" kern="1200" dirty="0" smtClean="0">
                          <a:solidFill>
                            <a:srgbClr val="756359"/>
                          </a:solidFill>
                          <a:latin typeface="+mj-lt"/>
                          <a:ea typeface="+mn-ea"/>
                          <a:cs typeface="+mn-cs"/>
                        </a:rPr>
                        <a:t>and a </a:t>
                      </a:r>
                      <a:r>
                        <a:rPr lang="en-US" altLang="zh-HK" sz="2000" u="sng" kern="1200" dirty="0" smtClean="0">
                          <a:solidFill>
                            <a:srgbClr val="756359"/>
                          </a:solidFill>
                          <a:latin typeface="+mj-lt"/>
                          <a:ea typeface="+mn-ea"/>
                          <a:cs typeface="+mn-cs"/>
                        </a:rPr>
                        <a:t>word count;</a:t>
                      </a:r>
                      <a:endParaRPr lang="en-US" sz="2000" u="sng" kern="1200" dirty="0" smtClean="0">
                        <a:solidFill>
                          <a:srgbClr val="756359"/>
                        </a:solidFill>
                        <a:latin typeface="+mj-lt"/>
                        <a:ea typeface="+mn-ea"/>
                        <a:cs typeface="+mn-cs"/>
                      </a:endParaRPr>
                    </a:p>
                    <a:p>
                      <a:pPr marL="342900" indent="-342900" algn="just">
                        <a:buFont typeface="Webdings" panose="05030102010509060703" pitchFamily="18" charset="2"/>
                        <a:buChar char="Y"/>
                      </a:pPr>
                      <a:r>
                        <a:rPr lang="en-US" altLang="zh-HK" sz="2000" kern="1200" dirty="0" smtClean="0">
                          <a:solidFill>
                            <a:srgbClr val="756359"/>
                          </a:solidFill>
                          <a:latin typeface="+mj-lt"/>
                          <a:ea typeface="+mn-ea"/>
                          <a:cs typeface="+mn-cs"/>
                        </a:rPr>
                        <a:t>a </a:t>
                      </a:r>
                      <a:r>
                        <a:rPr lang="en-US" altLang="zh-HK" sz="2000" u="sng" kern="1200" dirty="0" smtClean="0">
                          <a:solidFill>
                            <a:srgbClr val="756359"/>
                          </a:solidFill>
                          <a:latin typeface="+mj-lt"/>
                          <a:ea typeface="+mn-ea"/>
                          <a:cs typeface="+mn-cs"/>
                        </a:rPr>
                        <a:t>letter</a:t>
                      </a:r>
                      <a:r>
                        <a:rPr lang="en-US" altLang="zh-HK" sz="2000" kern="1200" dirty="0" smtClean="0">
                          <a:solidFill>
                            <a:srgbClr val="756359"/>
                          </a:solidFill>
                          <a:latin typeface="+mj-lt"/>
                          <a:ea typeface="+mn-ea"/>
                          <a:cs typeface="+mn-cs"/>
                        </a:rPr>
                        <a:t> (with a </a:t>
                      </a:r>
                      <a:r>
                        <a:rPr lang="en-US" altLang="zh-HK" sz="2000" u="sng" kern="1200" dirty="0" smtClean="0">
                          <a:solidFill>
                            <a:srgbClr val="756359"/>
                          </a:solidFill>
                          <a:latin typeface="+mj-lt"/>
                          <a:ea typeface="+mn-ea"/>
                          <a:cs typeface="+mn-cs"/>
                        </a:rPr>
                        <a:t>Saying of Wisdom</a:t>
                      </a:r>
                      <a:r>
                        <a:rPr lang="en-US" altLang="zh-HK" sz="2000" kern="1200" dirty="0" smtClean="0">
                          <a:solidFill>
                            <a:srgbClr val="756359"/>
                          </a:solidFill>
                          <a:latin typeface="+mj-lt"/>
                          <a:ea typeface="+mn-ea"/>
                          <a:cs typeface="+mn-cs"/>
                        </a:rPr>
                        <a:t> as part of the content); and</a:t>
                      </a:r>
                    </a:p>
                    <a:p>
                      <a:pPr marL="342900" indent="-342900" algn="just">
                        <a:buFont typeface="Webdings" panose="05030102010509060703" pitchFamily="18" charset="2"/>
                        <a:buChar char="Y"/>
                      </a:pPr>
                      <a:r>
                        <a:rPr lang="en-US" altLang="zh-HK" sz="2000" kern="1200" dirty="0" smtClean="0">
                          <a:solidFill>
                            <a:srgbClr val="756359"/>
                          </a:solidFill>
                          <a:latin typeface="+mj-lt"/>
                          <a:ea typeface="+mn-ea"/>
                          <a:cs typeface="+mn-cs"/>
                        </a:rPr>
                        <a:t>a piece of </a:t>
                      </a:r>
                      <a:r>
                        <a:rPr lang="en-US" altLang="zh-HK" sz="2000" u="sng" kern="1200" dirty="0" smtClean="0">
                          <a:solidFill>
                            <a:srgbClr val="756359"/>
                          </a:solidFill>
                          <a:latin typeface="+mj-lt"/>
                          <a:ea typeface="+mn-ea"/>
                          <a:cs typeface="+mn-cs"/>
                        </a:rPr>
                        <a:t>2D artwork</a:t>
                      </a:r>
                      <a:r>
                        <a:rPr lang="en-US" altLang="zh-HK" sz="2000" kern="1200" dirty="0" smtClean="0">
                          <a:solidFill>
                            <a:srgbClr val="756359"/>
                          </a:solidFill>
                          <a:latin typeface="+mj-lt"/>
                          <a:ea typeface="+mn-ea"/>
                          <a:cs typeface="+mn-cs"/>
                        </a:rPr>
                        <a:t> (as a visual representation of the key message(s) of the letter)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HK" altLang="en-US"/>
                    </a:p>
                  </a:txBody>
                  <a:tcPr/>
                </a:tc>
                <a:extLst>
                  <a:ext uri="{0D108BD9-81ED-4DB2-BD59-A6C34878D82A}">
                    <a16:rowId xmlns:a16="http://schemas.microsoft.com/office/drawing/2014/main" val="2246266588"/>
                  </a:ext>
                </a:extLst>
              </a:tr>
              <a:tr h="1476000">
                <a:tc>
                  <a:txBody>
                    <a:bodyPr/>
                    <a:lstStyle/>
                    <a:p>
                      <a:pPr algn="l"/>
                      <a:r>
                        <a:rPr lang="en-US" sz="2000" b="1" dirty="0" smtClean="0">
                          <a:solidFill>
                            <a:srgbClr val="62534A"/>
                          </a:solidFill>
                          <a:latin typeface="+mn-lt"/>
                        </a:rPr>
                        <a:t>For more information</a:t>
                      </a:r>
                      <a:endParaRPr lang="en-GB" sz="2000" b="1" dirty="0">
                        <a:solidFill>
                          <a:srgbClr val="62534A"/>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62534A"/>
                          </a:solidFill>
                          <a:latin typeface="+mj-lt"/>
                        </a:rPr>
                        <a:t>The soft copy of the </a:t>
                      </a:r>
                      <a:r>
                        <a:rPr lang="en-US" sz="2000" b="0" i="0" u="sng" dirty="0" smtClean="0">
                          <a:solidFill>
                            <a:srgbClr val="62534A"/>
                          </a:solidFill>
                          <a:latin typeface="+mj-lt"/>
                        </a:rPr>
                        <a:t>Entry Submission Form</a:t>
                      </a:r>
                      <a:r>
                        <a:rPr lang="en-US" sz="2000" b="0" i="0" u="none" baseline="0" dirty="0" smtClean="0">
                          <a:solidFill>
                            <a:srgbClr val="62534A"/>
                          </a:solidFill>
                          <a:latin typeface="+mj-lt"/>
                        </a:rPr>
                        <a:t> </a:t>
                      </a:r>
                      <a:r>
                        <a:rPr lang="en-US" sz="2000" b="0" dirty="0" smtClean="0">
                          <a:solidFill>
                            <a:srgbClr val="62534A"/>
                          </a:solidFill>
                          <a:latin typeface="+mj-lt"/>
                        </a:rPr>
                        <a:t>and the </a:t>
                      </a:r>
                      <a:r>
                        <a:rPr lang="en-US" sz="2000" b="0" u="sng" dirty="0" smtClean="0">
                          <a:solidFill>
                            <a:srgbClr val="62534A"/>
                          </a:solidFill>
                          <a:latin typeface="+mj-lt"/>
                        </a:rPr>
                        <a:t>Entry Cover Page </a:t>
                      </a:r>
                      <a:r>
                        <a:rPr lang="en-US" sz="2000" b="0" dirty="0" smtClean="0">
                          <a:solidFill>
                            <a:srgbClr val="62534A"/>
                          </a:solidFill>
                          <a:latin typeface="+mj-lt"/>
                        </a:rPr>
                        <a:t>can be accessed </a:t>
                      </a:r>
                      <a:r>
                        <a:rPr lang="en-US" sz="2000" b="0" dirty="0" smtClean="0">
                          <a:solidFill>
                            <a:srgbClr val="62534A"/>
                          </a:solidFill>
                          <a:latin typeface="+mj-lt"/>
                          <a:hlinkClick r:id="rId2"/>
                        </a:rPr>
                        <a:t>here</a:t>
                      </a:r>
                      <a:r>
                        <a:rPr lang="en-US" sz="2000" b="0" dirty="0" smtClean="0">
                          <a:solidFill>
                            <a:srgbClr val="62534A"/>
                          </a:solidFill>
                          <a:latin typeface="+mj-lt"/>
                        </a:rPr>
                        <a:t> or on the webpage:</a:t>
                      </a:r>
                      <a:r>
                        <a:rPr lang="en-US" sz="2000" b="0" baseline="0" dirty="0" smtClean="0">
                          <a:solidFill>
                            <a:srgbClr val="62534A"/>
                          </a:solidFill>
                          <a:latin typeface="+mj-lt"/>
                        </a:rPr>
                        <a:t> </a:t>
                      </a:r>
                      <a:r>
                        <a:rPr lang="en-US" sz="2000" b="0" dirty="0" smtClean="0">
                          <a:solidFill>
                            <a:srgbClr val="62534A"/>
                          </a:solidFill>
                          <a:latin typeface="+mj-lt"/>
                          <a:hlinkClick r:id="rId3"/>
                        </a:rPr>
                        <a:t>http://www.edb.gov.hk/sow_letter_writing</a:t>
                      </a:r>
                      <a:r>
                        <a:rPr lang="en-US" sz="2000" b="0" dirty="0" smtClean="0">
                          <a:solidFill>
                            <a:srgbClr val="62534A"/>
                          </a:solidFill>
                          <a:latin typeface="+mj-lt"/>
                        </a:rPr>
                        <a:t>.</a:t>
                      </a:r>
                      <a:endParaRPr lang="en-GB" sz="2000" b="0" dirty="0" smtClean="0">
                        <a:solidFill>
                          <a:srgbClr val="62534A"/>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smtClean="0">
                        <a:solidFill>
                          <a:srgbClr val="62534A"/>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alpha val="80000"/>
                      </a:srgbClr>
                    </a:solidFill>
                  </a:tcPr>
                </a:tc>
                <a:extLst>
                  <a:ext uri="{0D108BD9-81ED-4DB2-BD59-A6C34878D82A}">
                    <a16:rowId xmlns:a16="http://schemas.microsoft.com/office/drawing/2014/main" val="956134329"/>
                  </a:ext>
                </a:extLst>
              </a:tr>
            </a:tbl>
          </a:graphicData>
        </a:graphic>
      </p:graphicFrame>
      <p:pic>
        <p:nvPicPr>
          <p:cNvPr id="7" name="圖片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427" y="3970639"/>
            <a:ext cx="1351383" cy="1351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52041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85800" y="1375185"/>
            <a:ext cx="10820400" cy="4601071"/>
          </a:xfrm>
          <a:prstGeom prst="rect">
            <a:avLst/>
          </a:prstGeom>
          <a:solidFill>
            <a:schemeClr val="bg1"/>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000">
              <a:solidFill>
                <a:schemeClr val="lt1"/>
              </a:solidFill>
              <a:cs typeface="+mn-ea"/>
            </a:endParaRPr>
          </a:p>
        </p:txBody>
      </p:sp>
      <p:sp>
        <p:nvSpPr>
          <p:cNvPr id="8" name="矩形 7"/>
          <p:cNvSpPr/>
          <p:nvPr/>
        </p:nvSpPr>
        <p:spPr>
          <a:xfrm>
            <a:off x="857251" y="1413285"/>
            <a:ext cx="5238750" cy="4524315"/>
          </a:xfrm>
          <a:prstGeom prst="rect">
            <a:avLst/>
          </a:prstGeom>
        </p:spPr>
        <p:txBody>
          <a:bodyPr wrap="square">
            <a:spAutoFit/>
          </a:bodyPr>
          <a:lstStyle/>
          <a:p>
            <a:pPr lvl="0">
              <a:buClr>
                <a:srgbClr val="756359"/>
              </a:buClr>
              <a:buSzPts val="3200"/>
            </a:pPr>
            <a:r>
              <a:rPr lang="en-US" altLang="zh-HK" b="1" u="sng" dirty="0" smtClean="0">
                <a:solidFill>
                  <a:srgbClr val="756359"/>
                </a:solidFill>
              </a:rPr>
              <a:t>Content</a:t>
            </a:r>
            <a:endParaRPr lang="en-US" altLang="zh-HK" b="1" u="sng" dirty="0">
              <a:solidFill>
                <a:srgbClr val="756359"/>
              </a:solidFill>
            </a:endParaRPr>
          </a:p>
          <a:p>
            <a:pPr marL="342900" lvl="0" indent="-342900">
              <a:buClr>
                <a:srgbClr val="756359"/>
              </a:buClr>
              <a:buSzPct val="100000"/>
              <a:buFont typeface="Wingdings" panose="05000000000000000000" pitchFamily="2" charset="2"/>
              <a:buChar char=""/>
            </a:pPr>
            <a:r>
              <a:rPr lang="en-US" altLang="zh-HK" dirty="0" smtClean="0">
                <a:solidFill>
                  <a:srgbClr val="756359"/>
                </a:solidFill>
                <a:latin typeface="+mj-lt"/>
              </a:rPr>
              <a:t>Start with a clear greeting showing the recipient(s)</a:t>
            </a:r>
          </a:p>
          <a:p>
            <a:pPr marL="342900" lvl="0" indent="-342900">
              <a:buClr>
                <a:srgbClr val="756359"/>
              </a:buClr>
              <a:buSzPct val="100000"/>
              <a:buFont typeface="Wingdings" panose="05000000000000000000" pitchFamily="2" charset="2"/>
              <a:buChar char=""/>
            </a:pPr>
            <a:r>
              <a:rPr lang="en-US" altLang="zh-HK" dirty="0" smtClean="0">
                <a:solidFill>
                  <a:srgbClr val="756359"/>
                </a:solidFill>
                <a:latin typeface="+mj-lt"/>
              </a:rPr>
              <a:t>Opening: State the source of inspiration and/or purpose of writing clearly</a:t>
            </a:r>
          </a:p>
          <a:p>
            <a:pPr marL="342900" lvl="0" indent="-342900">
              <a:buClr>
                <a:srgbClr val="756359"/>
              </a:buClr>
              <a:buSzPct val="100000"/>
              <a:buFont typeface="Wingdings" panose="05000000000000000000" pitchFamily="2" charset="2"/>
              <a:buChar char=""/>
            </a:pPr>
            <a:r>
              <a:rPr lang="en-US" altLang="zh-HK" dirty="0" smtClean="0">
                <a:solidFill>
                  <a:srgbClr val="756359"/>
                </a:solidFill>
                <a:latin typeface="+mj-lt"/>
              </a:rPr>
              <a:t>Body: Explain the special relationship you had with the recipient(s) effectively </a:t>
            </a:r>
          </a:p>
          <a:p>
            <a:pPr marL="719138" lvl="1" indent="-360363">
              <a:buClr>
                <a:srgbClr val="756359"/>
              </a:buClr>
              <a:buSzPct val="100000"/>
              <a:buFont typeface="Wingdings" panose="05000000000000000000" pitchFamily="2" charset="2"/>
              <a:buChar char=""/>
            </a:pPr>
            <a:r>
              <a:rPr lang="en-US" altLang="zh-HK" u="sng" dirty="0">
                <a:solidFill>
                  <a:srgbClr val="756359"/>
                </a:solidFill>
                <a:latin typeface="+mj-lt"/>
              </a:rPr>
              <a:t>Strategy 1:</a:t>
            </a:r>
            <a:r>
              <a:rPr lang="en-US" altLang="zh-HK" dirty="0">
                <a:solidFill>
                  <a:srgbClr val="756359"/>
                </a:solidFill>
                <a:latin typeface="+mj-lt"/>
              </a:rPr>
              <a:t> Recounting memorable experiences you had with the </a:t>
            </a:r>
            <a:r>
              <a:rPr lang="en-US" altLang="zh-HK" dirty="0" smtClean="0">
                <a:solidFill>
                  <a:srgbClr val="756359"/>
                </a:solidFill>
                <a:latin typeface="+mj-lt"/>
              </a:rPr>
              <a:t>recipient(s)</a:t>
            </a:r>
          </a:p>
          <a:p>
            <a:pPr marL="719138" lvl="1" indent="-360363">
              <a:buClr>
                <a:srgbClr val="756359"/>
              </a:buClr>
              <a:buSzPct val="100000"/>
              <a:buFont typeface="Wingdings" panose="05000000000000000000" pitchFamily="2" charset="2"/>
              <a:buChar char=""/>
            </a:pPr>
            <a:r>
              <a:rPr lang="en-US" altLang="zh-HK" u="sng" dirty="0" smtClean="0">
                <a:solidFill>
                  <a:srgbClr val="756359"/>
                </a:solidFill>
                <a:latin typeface="+mj-lt"/>
              </a:rPr>
              <a:t>Strategy 2:</a:t>
            </a:r>
            <a:r>
              <a:rPr lang="en-US" altLang="zh-HK" dirty="0" smtClean="0">
                <a:solidFill>
                  <a:srgbClr val="756359"/>
                </a:solidFill>
                <a:latin typeface="+mj-lt"/>
              </a:rPr>
              <a:t> Reflecting </a:t>
            </a:r>
            <a:r>
              <a:rPr lang="en-US" altLang="zh-HK" dirty="0">
                <a:solidFill>
                  <a:srgbClr val="756359"/>
                </a:solidFill>
                <a:latin typeface="+mj-lt"/>
              </a:rPr>
              <a:t>on the recipients’ influence and impact on your </a:t>
            </a:r>
            <a:r>
              <a:rPr lang="en-US" altLang="zh-HK" dirty="0" smtClean="0">
                <a:solidFill>
                  <a:srgbClr val="756359"/>
                </a:solidFill>
                <a:latin typeface="+mj-lt"/>
              </a:rPr>
              <a:t>life</a:t>
            </a:r>
          </a:p>
          <a:p>
            <a:pPr marL="719138" lvl="1" indent="-360363">
              <a:buClr>
                <a:srgbClr val="756359"/>
              </a:buClr>
              <a:buSzPct val="100000"/>
              <a:buFont typeface="Wingdings" panose="05000000000000000000" pitchFamily="2" charset="2"/>
              <a:buChar char=""/>
            </a:pPr>
            <a:r>
              <a:rPr lang="en-US" altLang="zh-HK" u="sng" dirty="0" smtClean="0">
                <a:solidFill>
                  <a:srgbClr val="756359"/>
                </a:solidFill>
                <a:latin typeface="+mj-lt"/>
              </a:rPr>
              <a:t>Strategy 3:</a:t>
            </a:r>
            <a:r>
              <a:rPr lang="en-US" altLang="zh-HK" dirty="0" smtClean="0">
                <a:solidFill>
                  <a:srgbClr val="756359"/>
                </a:solidFill>
                <a:latin typeface="+mj-lt"/>
              </a:rPr>
              <a:t> Making </a:t>
            </a:r>
            <a:r>
              <a:rPr lang="en-US" altLang="zh-HK" dirty="0">
                <a:solidFill>
                  <a:srgbClr val="756359"/>
                </a:solidFill>
                <a:latin typeface="+mj-lt"/>
              </a:rPr>
              <a:t>commitment &amp; expressing hope and good wishes for your recipient(s) </a:t>
            </a:r>
            <a:endParaRPr lang="zh-TW" altLang="zh-HK" dirty="0">
              <a:solidFill>
                <a:srgbClr val="756359"/>
              </a:solidFill>
              <a:latin typeface="+mj-lt"/>
            </a:endParaRPr>
          </a:p>
          <a:p>
            <a:pPr marL="342900" indent="-342900">
              <a:buClr>
                <a:srgbClr val="756359"/>
              </a:buClr>
              <a:buSzPct val="100000"/>
              <a:buFont typeface="Wingdings" panose="05000000000000000000" pitchFamily="2" charset="2"/>
              <a:buChar char=""/>
            </a:pPr>
            <a:r>
              <a:rPr lang="en-US" altLang="zh-HK" dirty="0" smtClean="0">
                <a:solidFill>
                  <a:srgbClr val="756359"/>
                </a:solidFill>
                <a:latin typeface="+mj-lt"/>
              </a:rPr>
              <a:t>Ending: Express your gratitude and good wishes to your recipient(s)</a:t>
            </a:r>
          </a:p>
          <a:p>
            <a:pPr marL="342900" indent="-342900">
              <a:buClr>
                <a:srgbClr val="756359"/>
              </a:buClr>
              <a:buSzPct val="100000"/>
              <a:buFont typeface="Wingdings" panose="05000000000000000000" pitchFamily="2" charset="2"/>
              <a:buChar char=""/>
            </a:pPr>
            <a:r>
              <a:rPr lang="en-US" altLang="zh-HK" dirty="0" smtClean="0">
                <a:solidFill>
                  <a:srgbClr val="756359"/>
                </a:solidFill>
                <a:latin typeface="+mj-lt"/>
              </a:rPr>
              <a:t>Include a Saying of Wisdom</a:t>
            </a:r>
          </a:p>
          <a:p>
            <a:pPr marL="342900" indent="-342900">
              <a:buClr>
                <a:srgbClr val="756359"/>
              </a:buClr>
              <a:buSzPct val="100000"/>
              <a:buFont typeface="Wingdings" panose="05000000000000000000" pitchFamily="2" charset="2"/>
              <a:buChar char=""/>
            </a:pPr>
            <a:r>
              <a:rPr lang="en-US" altLang="zh-HK" dirty="0" smtClean="0">
                <a:solidFill>
                  <a:srgbClr val="756359"/>
                </a:solidFill>
                <a:latin typeface="+mj-lt"/>
              </a:rPr>
              <a:t>Sign off with a closing and your name</a:t>
            </a:r>
            <a:endParaRPr lang="en-US" altLang="zh-HK" dirty="0">
              <a:solidFill>
                <a:srgbClr val="756359"/>
              </a:solidFill>
              <a:latin typeface="+mj-lt"/>
            </a:endParaRPr>
          </a:p>
        </p:txBody>
      </p:sp>
      <p:sp>
        <p:nvSpPr>
          <p:cNvPr id="2" name="Title 1"/>
          <p:cNvSpPr>
            <a:spLocks noGrp="1"/>
          </p:cNvSpPr>
          <p:nvPr>
            <p:ph type="title"/>
          </p:nvPr>
        </p:nvSpPr>
        <p:spPr/>
        <p:txBody>
          <a:bodyPr/>
          <a:lstStyle/>
          <a:p>
            <a:r>
              <a:rPr lang="en-GB" b="1" dirty="0" smtClean="0">
                <a:solidFill>
                  <a:srgbClr val="756359"/>
                </a:solidFill>
                <a:effectLst>
                  <a:outerShdw blurRad="38100" dist="38100" dir="2700000" algn="tl">
                    <a:srgbClr val="000000">
                      <a:alpha val="43137"/>
                    </a:srgbClr>
                  </a:outerShdw>
                </a:effectLst>
                <a:latin typeface="+mn-lt"/>
              </a:rPr>
              <a:t>A checklist for your submission</a:t>
            </a:r>
            <a:endParaRPr lang="en-GB" b="1" dirty="0">
              <a:solidFill>
                <a:srgbClr val="756359"/>
              </a:solidFill>
              <a:effectLst>
                <a:outerShdw blurRad="38100" dist="38100" dir="2700000" algn="tl">
                  <a:srgbClr val="000000">
                    <a:alpha val="43137"/>
                  </a:srgbClr>
                </a:outerShdw>
              </a:effectLst>
              <a:latin typeface="+mn-lt"/>
            </a:endParaRPr>
          </a:p>
        </p:txBody>
      </p:sp>
      <p:sp>
        <p:nvSpPr>
          <p:cNvPr id="4" name="Slide Number Placeholder 3"/>
          <p:cNvSpPr>
            <a:spLocks noGrp="1"/>
          </p:cNvSpPr>
          <p:nvPr>
            <p:ph type="sldNum" sz="quarter" idx="12"/>
          </p:nvPr>
        </p:nvSpPr>
        <p:spPr/>
        <p:txBody>
          <a:bodyPr/>
          <a:lstStyle/>
          <a:p>
            <a:fld id="{8442C06D-44E2-4491-8B6B-EB951651CB7B}" type="slidenum">
              <a:rPr lang="zh-HK" altLang="en-US" smtClean="0">
                <a:solidFill>
                  <a:srgbClr val="000000"/>
                </a:solidFill>
              </a:rPr>
              <a:t>44</a:t>
            </a:fld>
            <a:endParaRPr lang="zh-HK" altLang="en-US" dirty="0">
              <a:solidFill>
                <a:srgbClr val="000000"/>
              </a:solidFill>
            </a:endParaRPr>
          </a:p>
        </p:txBody>
      </p:sp>
      <p:sp>
        <p:nvSpPr>
          <p:cNvPr id="10" name="矩形 9"/>
          <p:cNvSpPr/>
          <p:nvPr/>
        </p:nvSpPr>
        <p:spPr>
          <a:xfrm>
            <a:off x="6096001" y="1413285"/>
            <a:ext cx="5238000" cy="4524315"/>
          </a:xfrm>
          <a:prstGeom prst="rect">
            <a:avLst/>
          </a:prstGeom>
        </p:spPr>
        <p:txBody>
          <a:bodyPr wrap="square">
            <a:spAutoFit/>
          </a:bodyPr>
          <a:lstStyle/>
          <a:p>
            <a:pPr lvl="0">
              <a:buClr>
                <a:srgbClr val="756359"/>
              </a:buClr>
              <a:buSzPct val="100000"/>
            </a:pPr>
            <a:r>
              <a:rPr lang="en-US" altLang="zh-HK" b="1" u="sng" dirty="0" smtClean="0">
                <a:solidFill>
                  <a:srgbClr val="756359"/>
                </a:solidFill>
              </a:rPr>
              <a:t>Language</a:t>
            </a:r>
            <a:endParaRPr lang="en-US" altLang="zh-HK" b="1" u="sng" dirty="0">
              <a:solidFill>
                <a:srgbClr val="756359"/>
              </a:solidFill>
            </a:endParaRPr>
          </a:p>
          <a:p>
            <a:pPr marL="342900" indent="-342900">
              <a:buClr>
                <a:srgbClr val="756359"/>
              </a:buClr>
              <a:buSzPct val="100000"/>
              <a:buFont typeface="Wingdings" panose="05000000000000000000" pitchFamily="2" charset="2"/>
              <a:buChar char=""/>
            </a:pPr>
            <a:r>
              <a:rPr lang="en-US" altLang="zh-HK" dirty="0">
                <a:solidFill>
                  <a:srgbClr val="756359"/>
                </a:solidFill>
                <a:latin typeface="+mj-lt"/>
              </a:rPr>
              <a:t>Writing with a heartfelt tone</a:t>
            </a:r>
          </a:p>
          <a:p>
            <a:pPr marL="342900" indent="-342900">
              <a:buClr>
                <a:srgbClr val="756359"/>
              </a:buClr>
              <a:buSzPct val="100000"/>
              <a:buFont typeface="Wingdings" panose="05000000000000000000" pitchFamily="2" charset="2"/>
              <a:buChar char=""/>
            </a:pPr>
            <a:r>
              <a:rPr lang="en-US" altLang="zh-HK" dirty="0">
                <a:solidFill>
                  <a:srgbClr val="756359"/>
                </a:solidFill>
                <a:latin typeface="+mj-lt"/>
              </a:rPr>
              <a:t>Use quotes (e.g. SOW)</a:t>
            </a:r>
          </a:p>
          <a:p>
            <a:pPr marL="342900" indent="-342900">
              <a:buClr>
                <a:srgbClr val="756359"/>
              </a:buClr>
              <a:buSzPct val="100000"/>
              <a:buFont typeface="Wingdings" panose="05000000000000000000" pitchFamily="2" charset="2"/>
              <a:buChar char=""/>
            </a:pPr>
            <a:r>
              <a:rPr lang="en-US" altLang="zh-HK" dirty="0">
                <a:solidFill>
                  <a:srgbClr val="756359"/>
                </a:solidFill>
                <a:latin typeface="+mj-lt"/>
              </a:rPr>
              <a:t>Include creative use of English (e.g. </a:t>
            </a:r>
            <a:r>
              <a:rPr lang="en-US" altLang="zh-HK" dirty="0" smtClean="0">
                <a:solidFill>
                  <a:srgbClr val="756359"/>
                </a:solidFill>
                <a:latin typeface="+mj-lt"/>
              </a:rPr>
              <a:t>similes and metaphors, parallelism, personification &amp; </a:t>
            </a:r>
            <a:r>
              <a:rPr lang="en-US" altLang="zh-HK" dirty="0">
                <a:solidFill>
                  <a:srgbClr val="756359"/>
                </a:solidFill>
                <a:latin typeface="+mj-lt"/>
              </a:rPr>
              <a:t>sensory language)</a:t>
            </a:r>
          </a:p>
          <a:p>
            <a:pPr marL="342900" indent="-342900">
              <a:buClr>
                <a:srgbClr val="756359"/>
              </a:buClr>
              <a:buSzPct val="100000"/>
              <a:buFont typeface="Wingdings" panose="05000000000000000000" pitchFamily="2" charset="2"/>
              <a:buChar char=""/>
            </a:pPr>
            <a:r>
              <a:rPr lang="en-US" altLang="zh-HK" dirty="0">
                <a:solidFill>
                  <a:srgbClr val="756359"/>
                </a:solidFill>
                <a:latin typeface="+mj-lt"/>
              </a:rPr>
              <a:t>Use varied language patterns (e.g. rhetorical questions, emphatic </a:t>
            </a:r>
            <a:r>
              <a:rPr lang="en-US" altLang="zh-HK" dirty="0" smtClean="0">
                <a:solidFill>
                  <a:srgbClr val="756359"/>
                </a:solidFill>
                <a:latin typeface="+mj-lt"/>
              </a:rPr>
              <a:t>structures, conditionals &amp; </a:t>
            </a:r>
            <a:r>
              <a:rPr lang="en-US" altLang="zh-HK" dirty="0">
                <a:solidFill>
                  <a:srgbClr val="756359"/>
                </a:solidFill>
                <a:latin typeface="+mj-lt"/>
              </a:rPr>
              <a:t>subjunctive mood)</a:t>
            </a:r>
          </a:p>
          <a:p>
            <a:pPr>
              <a:buClr>
                <a:srgbClr val="756359"/>
              </a:buClr>
              <a:buSzPct val="100000"/>
            </a:pPr>
            <a:endParaRPr lang="en-US" altLang="zh-HK" dirty="0" smtClean="0">
              <a:solidFill>
                <a:srgbClr val="756359"/>
              </a:solidFill>
              <a:latin typeface="+mj-lt"/>
            </a:endParaRPr>
          </a:p>
          <a:p>
            <a:pPr>
              <a:buClr>
                <a:srgbClr val="756359"/>
              </a:buClr>
              <a:buSzPct val="100000"/>
            </a:pPr>
            <a:r>
              <a:rPr lang="en-US" altLang="zh-HK" b="1" u="sng" dirty="0" smtClean="0">
                <a:solidFill>
                  <a:srgbClr val="756359"/>
                </a:solidFill>
              </a:rPr>
              <a:t>Organisation</a:t>
            </a:r>
          </a:p>
          <a:p>
            <a:pPr marL="342900" indent="-342900">
              <a:buClr>
                <a:srgbClr val="756359"/>
              </a:buClr>
              <a:buSzPct val="100000"/>
              <a:buFont typeface="Wingdings" panose="05000000000000000000" pitchFamily="2" charset="2"/>
              <a:buChar char=""/>
            </a:pPr>
            <a:r>
              <a:rPr lang="en-US" altLang="zh-HK" dirty="0">
                <a:solidFill>
                  <a:srgbClr val="756359"/>
                </a:solidFill>
                <a:latin typeface="+mj-lt"/>
              </a:rPr>
              <a:t>Organise the letter </a:t>
            </a:r>
            <a:r>
              <a:rPr lang="en-US" altLang="zh-HK" dirty="0" smtClean="0">
                <a:solidFill>
                  <a:srgbClr val="756359"/>
                </a:solidFill>
                <a:latin typeface="+mj-lt"/>
              </a:rPr>
              <a:t>systematically</a:t>
            </a:r>
            <a:endParaRPr lang="en-US" altLang="zh-HK" dirty="0">
              <a:solidFill>
                <a:srgbClr val="756359"/>
              </a:solidFill>
              <a:latin typeface="+mj-lt"/>
            </a:endParaRPr>
          </a:p>
          <a:p>
            <a:pPr marL="342900" indent="-342900">
              <a:buClr>
                <a:srgbClr val="756359"/>
              </a:buClr>
              <a:buSzPct val="100000"/>
              <a:buFont typeface="Wingdings" panose="05000000000000000000" pitchFamily="2" charset="2"/>
              <a:buChar char=""/>
            </a:pPr>
            <a:endParaRPr lang="en-US" altLang="zh-HK" dirty="0" smtClean="0">
              <a:solidFill>
                <a:srgbClr val="756359"/>
              </a:solidFill>
              <a:latin typeface="+mj-lt"/>
            </a:endParaRPr>
          </a:p>
          <a:p>
            <a:pPr>
              <a:buClr>
                <a:srgbClr val="756359"/>
              </a:buClr>
              <a:buSzPct val="100000"/>
            </a:pPr>
            <a:r>
              <a:rPr lang="en-US" altLang="zh-HK" b="1" u="sng" dirty="0" smtClean="0">
                <a:solidFill>
                  <a:srgbClr val="756359"/>
                </a:solidFill>
              </a:rPr>
              <a:t>Visual aids</a:t>
            </a:r>
            <a:endParaRPr lang="en-US" altLang="zh-HK" b="1" u="sng" dirty="0">
              <a:solidFill>
                <a:srgbClr val="756359"/>
              </a:solidFill>
            </a:endParaRPr>
          </a:p>
          <a:p>
            <a:pPr marL="342900" indent="-342900">
              <a:buClr>
                <a:srgbClr val="756359"/>
              </a:buClr>
              <a:buSzPct val="100000"/>
              <a:buFont typeface="Wingdings" panose="05000000000000000000" pitchFamily="2" charset="2"/>
              <a:buChar char=""/>
            </a:pPr>
            <a:r>
              <a:rPr lang="en-US" altLang="zh-HK" dirty="0" smtClean="0">
                <a:solidFill>
                  <a:srgbClr val="756359"/>
                </a:solidFill>
                <a:latin typeface="+mj-lt"/>
              </a:rPr>
              <a:t>Include </a:t>
            </a:r>
            <a:r>
              <a:rPr lang="en-US" altLang="zh-HK">
                <a:solidFill>
                  <a:srgbClr val="756359"/>
                </a:solidFill>
                <a:latin typeface="+mj-lt"/>
              </a:rPr>
              <a:t>a </a:t>
            </a:r>
            <a:r>
              <a:rPr lang="en-US" altLang="zh-HK" smtClean="0">
                <a:solidFill>
                  <a:srgbClr val="756359"/>
                </a:solidFill>
                <a:latin typeface="+mj-lt"/>
              </a:rPr>
              <a:t>piece of 2D </a:t>
            </a:r>
            <a:r>
              <a:rPr lang="en-US" altLang="zh-HK" dirty="0" smtClean="0">
                <a:solidFill>
                  <a:srgbClr val="756359"/>
                </a:solidFill>
                <a:latin typeface="+mj-lt"/>
              </a:rPr>
              <a:t>artwork </a:t>
            </a:r>
            <a:r>
              <a:rPr lang="en-US" altLang="zh-HK" dirty="0">
                <a:solidFill>
                  <a:srgbClr val="756359"/>
                </a:solidFill>
                <a:latin typeface="+mj-lt"/>
              </a:rPr>
              <a:t>to present key message(s) in the letter visually</a:t>
            </a:r>
          </a:p>
        </p:txBody>
      </p:sp>
    </p:spTree>
    <p:extLst>
      <p:ext uri="{BB962C8B-B14F-4D97-AF65-F5344CB8AC3E}">
        <p14:creationId xmlns:p14="http://schemas.microsoft.com/office/powerpoint/2010/main" val="1684386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a:extLst>
              <a:ext uri="{FF2B5EF4-FFF2-40B4-BE49-F238E27FC236}">
                <a16:creationId xmlns:a16="http://schemas.microsoft.com/office/drawing/2014/main" id="{ED82ED10-07C6-F647-60E7-4F7A845E94C0}"/>
              </a:ext>
            </a:extLst>
          </p:cNvPr>
          <p:cNvSpPr txBox="1"/>
          <p:nvPr/>
        </p:nvSpPr>
        <p:spPr>
          <a:xfrm>
            <a:off x="958461" y="1318918"/>
            <a:ext cx="2232000" cy="1169551"/>
          </a:xfrm>
          <a:prstGeom prst="rect">
            <a:avLst/>
          </a:prstGeom>
          <a:noFill/>
          <a:ln>
            <a:solidFill>
              <a:schemeClr val="accent1">
                <a:lumMod val="90000"/>
              </a:schemeClr>
            </a:solidFill>
          </a:ln>
        </p:spPr>
        <p:txBody>
          <a:bodyPr wrap="square" rtlCol="0">
            <a:spAutoFit/>
          </a:bodyPr>
          <a:lstStyle/>
          <a:p>
            <a:pPr>
              <a:buClr>
                <a:srgbClr val="000000"/>
              </a:buClr>
              <a:defRPr/>
            </a:pPr>
            <a:r>
              <a:rPr lang="en-US" sz="1400" b="1" kern="0" dirty="0">
                <a:solidFill>
                  <a:schemeClr val="accent5">
                    <a:lumMod val="75000"/>
                  </a:schemeClr>
                </a:solidFill>
                <a:latin typeface="ITC Bookman" panose="02050504040505020204" pitchFamily="18" charset="0"/>
                <a:cs typeface="Arial"/>
                <a:sym typeface="Arial"/>
              </a:rPr>
              <a:t>Love the Community</a:t>
            </a:r>
          </a:p>
          <a:p>
            <a:pPr>
              <a:buClr>
                <a:srgbClr val="000000"/>
              </a:buClr>
              <a:defRPr/>
            </a:pPr>
            <a:r>
              <a:rPr lang="en-US" sz="1400" kern="0" dirty="0">
                <a:solidFill>
                  <a:srgbClr val="000000"/>
                </a:solidFill>
                <a:latin typeface="+mj-lt"/>
                <a:cs typeface="Arial"/>
                <a:sym typeface="Arial"/>
              </a:rPr>
              <a:t>Fostering a harmonious and inclusive society, caring for your school and neighbours, respecting diversity</a:t>
            </a:r>
            <a:endParaRPr lang="en-US" sz="1400" b="1" kern="0" dirty="0">
              <a:solidFill>
                <a:srgbClr val="000000"/>
              </a:solidFill>
              <a:latin typeface="+mj-lt"/>
              <a:cs typeface="Arial"/>
              <a:sym typeface="Arial"/>
            </a:endParaRPr>
          </a:p>
        </p:txBody>
      </p:sp>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5</a:t>
            </a:fld>
            <a:endParaRPr lang="zh-HK" altLang="en-US">
              <a:solidFill>
                <a:schemeClr val="tx1"/>
              </a:solidFill>
            </a:endParaRPr>
          </a:p>
        </p:txBody>
      </p:sp>
      <p:sp>
        <p:nvSpPr>
          <p:cNvPr id="13" name="文字方塊 12">
            <a:extLst>
              <a:ext uri="{FF2B5EF4-FFF2-40B4-BE49-F238E27FC236}">
                <a16:creationId xmlns:a16="http://schemas.microsoft.com/office/drawing/2014/main" id="{B2EB8E3D-53EF-230A-3A42-6A7DA30E160E}"/>
              </a:ext>
            </a:extLst>
          </p:cNvPr>
          <p:cNvSpPr txBox="1"/>
          <p:nvPr/>
        </p:nvSpPr>
        <p:spPr>
          <a:xfrm>
            <a:off x="1224643" y="3050792"/>
            <a:ext cx="1914494" cy="954107"/>
          </a:xfrm>
          <a:prstGeom prst="rect">
            <a:avLst/>
          </a:prstGeom>
          <a:noFill/>
          <a:ln>
            <a:solidFill>
              <a:srgbClr val="FF9999"/>
            </a:solidFill>
          </a:ln>
        </p:spPr>
        <p:txBody>
          <a:bodyPr wrap="square" rtlCol="0">
            <a:spAutoFit/>
          </a:bodyPr>
          <a:lstStyle/>
          <a:p>
            <a:pPr>
              <a:buClr>
                <a:srgbClr val="000000"/>
              </a:buClr>
              <a:defRPr/>
            </a:pPr>
            <a:r>
              <a:rPr lang="en-US" sz="1400" b="1" kern="0" dirty="0">
                <a:solidFill>
                  <a:srgbClr val="FF9999"/>
                </a:solidFill>
                <a:latin typeface="ITC Bookman" panose="02050504040505020204" pitchFamily="18" charset="0"/>
                <a:cs typeface="Arial"/>
                <a:sym typeface="Arial"/>
              </a:rPr>
              <a:t>Love Myself</a:t>
            </a:r>
          </a:p>
          <a:p>
            <a:pPr>
              <a:buClr>
                <a:srgbClr val="000000"/>
              </a:buClr>
              <a:defRPr/>
            </a:pPr>
            <a:r>
              <a:rPr lang="en-US" sz="1400" kern="0" dirty="0">
                <a:solidFill>
                  <a:srgbClr val="000000"/>
                </a:solidFill>
                <a:latin typeface="+mj-lt"/>
                <a:cs typeface="Arial"/>
                <a:sym typeface="Arial"/>
              </a:rPr>
              <a:t>Personal growth, self-management, leading a healthy lifestyle</a:t>
            </a:r>
          </a:p>
        </p:txBody>
      </p:sp>
      <p:sp>
        <p:nvSpPr>
          <p:cNvPr id="14" name="文字方塊 13">
            <a:extLst>
              <a:ext uri="{FF2B5EF4-FFF2-40B4-BE49-F238E27FC236}">
                <a16:creationId xmlns:a16="http://schemas.microsoft.com/office/drawing/2014/main" id="{CA0A2B80-6B9F-B3BB-002D-E7675ACAA487}"/>
              </a:ext>
            </a:extLst>
          </p:cNvPr>
          <p:cNvSpPr txBox="1"/>
          <p:nvPr/>
        </p:nvSpPr>
        <p:spPr>
          <a:xfrm>
            <a:off x="1763627" y="4452461"/>
            <a:ext cx="2446290" cy="1169551"/>
          </a:xfrm>
          <a:prstGeom prst="rect">
            <a:avLst/>
          </a:prstGeom>
          <a:noFill/>
          <a:ln>
            <a:solidFill>
              <a:srgbClr val="7030A0"/>
            </a:solidFill>
          </a:ln>
        </p:spPr>
        <p:txBody>
          <a:bodyPr wrap="square" rtlCol="0">
            <a:spAutoFit/>
          </a:bodyPr>
          <a:lstStyle/>
          <a:p>
            <a:pPr>
              <a:buClr>
                <a:srgbClr val="000000"/>
              </a:buClr>
              <a:defRPr/>
            </a:pPr>
            <a:r>
              <a:rPr lang="en-US" sz="1400" b="1" kern="0" dirty="0">
                <a:solidFill>
                  <a:srgbClr val="7030A0"/>
                </a:solidFill>
                <a:latin typeface="ITC Bookman" panose="02050504040505020204" pitchFamily="18" charset="0"/>
                <a:cs typeface="Arial"/>
                <a:sym typeface="Arial"/>
              </a:rPr>
              <a:t>Love Learning</a:t>
            </a:r>
          </a:p>
          <a:p>
            <a:pPr>
              <a:defRPr/>
            </a:pPr>
            <a:r>
              <a:rPr lang="en-US" sz="1400" kern="0" dirty="0">
                <a:solidFill>
                  <a:srgbClr val="000000"/>
                </a:solidFill>
                <a:latin typeface="+mj-lt"/>
                <a:cs typeface="Arial" panose="020B0604020202020204" pitchFamily="34" charset="0"/>
                <a:sym typeface="Arial"/>
              </a:rPr>
              <a:t>Being inquisitive and reflective, </a:t>
            </a:r>
            <a:r>
              <a:rPr lang="en-US" sz="1400" dirty="0">
                <a:solidFill>
                  <a:srgbClr val="000000"/>
                </a:solidFill>
                <a:latin typeface="+mj-lt"/>
                <a:cs typeface="Arial" panose="020B0604020202020204" pitchFamily="34" charset="0"/>
              </a:rPr>
              <a:t>a drive to apply and experiment with knowledge, lifelong </a:t>
            </a:r>
            <a:r>
              <a:rPr lang="en-US" sz="1400" kern="0" dirty="0">
                <a:solidFill>
                  <a:srgbClr val="000000"/>
                </a:solidFill>
                <a:latin typeface="+mj-lt"/>
                <a:cs typeface="Arial" panose="020B0604020202020204" pitchFamily="34" charset="0"/>
                <a:sym typeface="Arial"/>
              </a:rPr>
              <a:t>learning</a:t>
            </a:r>
            <a:r>
              <a:rPr lang="en-US" sz="1400" kern="0" dirty="0">
                <a:solidFill>
                  <a:srgbClr val="000000"/>
                </a:solidFill>
                <a:latin typeface="+mj-lt"/>
                <a:cs typeface="Arial"/>
                <a:sym typeface="Arial"/>
              </a:rPr>
              <a:t> </a:t>
            </a:r>
          </a:p>
        </p:txBody>
      </p:sp>
      <p:sp>
        <p:nvSpPr>
          <p:cNvPr id="15" name="文字方塊 14">
            <a:extLst>
              <a:ext uri="{FF2B5EF4-FFF2-40B4-BE49-F238E27FC236}">
                <a16:creationId xmlns:a16="http://schemas.microsoft.com/office/drawing/2014/main" id="{A037B936-BE54-ECA0-C226-E39BA1D62143}"/>
              </a:ext>
            </a:extLst>
          </p:cNvPr>
          <p:cNvSpPr txBox="1"/>
          <p:nvPr/>
        </p:nvSpPr>
        <p:spPr>
          <a:xfrm>
            <a:off x="8937795" y="3015383"/>
            <a:ext cx="2219433" cy="1384995"/>
          </a:xfrm>
          <a:prstGeom prst="rect">
            <a:avLst/>
          </a:prstGeom>
          <a:noFill/>
          <a:ln>
            <a:solidFill>
              <a:schemeClr val="accent2"/>
            </a:solidFill>
          </a:ln>
        </p:spPr>
        <p:txBody>
          <a:bodyPr wrap="square" rtlCol="0">
            <a:spAutoFit/>
          </a:bodyPr>
          <a:lstStyle/>
          <a:p>
            <a:pPr>
              <a:buClr>
                <a:srgbClr val="000000"/>
              </a:buClr>
              <a:defRPr/>
            </a:pPr>
            <a:r>
              <a:rPr lang="en-US" sz="1400" b="1" kern="0" dirty="0">
                <a:solidFill>
                  <a:schemeClr val="accent2"/>
                </a:solidFill>
                <a:latin typeface="ITC Bookman" panose="02050504040505020204" pitchFamily="18" charset="0"/>
                <a:cs typeface="Arial"/>
                <a:sym typeface="Arial"/>
              </a:rPr>
              <a:t>Love Our Family and Friends</a:t>
            </a:r>
          </a:p>
          <a:p>
            <a:pPr>
              <a:buClr>
                <a:srgbClr val="000000"/>
              </a:buClr>
              <a:defRPr/>
            </a:pPr>
            <a:r>
              <a:rPr lang="en-US" sz="1400" kern="0" dirty="0">
                <a:solidFill>
                  <a:srgbClr val="000000"/>
                </a:solidFill>
                <a:latin typeface="+mj-lt"/>
                <a:cs typeface="Arial"/>
                <a:sym typeface="Arial"/>
              </a:rPr>
              <a:t>Filial piety and reverence for ancestors, responsibility and commitment to the family, friendship </a:t>
            </a:r>
          </a:p>
        </p:txBody>
      </p:sp>
      <p:sp>
        <p:nvSpPr>
          <p:cNvPr id="16" name="文字方塊 15">
            <a:extLst>
              <a:ext uri="{FF2B5EF4-FFF2-40B4-BE49-F238E27FC236}">
                <a16:creationId xmlns:a16="http://schemas.microsoft.com/office/drawing/2014/main" id="{694B561E-1683-ADC6-391A-4D9965CFB68D}"/>
              </a:ext>
            </a:extLst>
          </p:cNvPr>
          <p:cNvSpPr txBox="1"/>
          <p:nvPr/>
        </p:nvSpPr>
        <p:spPr>
          <a:xfrm>
            <a:off x="7737814" y="4594365"/>
            <a:ext cx="2069093" cy="954107"/>
          </a:xfrm>
          <a:prstGeom prst="rect">
            <a:avLst/>
          </a:prstGeom>
          <a:noFill/>
          <a:ln>
            <a:solidFill>
              <a:schemeClr val="accent6">
                <a:lumMod val="75000"/>
              </a:schemeClr>
            </a:solidFill>
          </a:ln>
        </p:spPr>
        <p:txBody>
          <a:bodyPr wrap="square" rtlCol="0">
            <a:spAutoFit/>
          </a:bodyPr>
          <a:lstStyle/>
          <a:p>
            <a:pPr>
              <a:buClr>
                <a:srgbClr val="000000"/>
              </a:buClr>
              <a:defRPr/>
            </a:pPr>
            <a:r>
              <a:rPr lang="en-US" sz="1400" b="1" kern="0" dirty="0">
                <a:solidFill>
                  <a:schemeClr val="accent6">
                    <a:lumMod val="75000"/>
                  </a:schemeClr>
                </a:solidFill>
                <a:latin typeface="ITC Bookman" panose="02050504040505020204" pitchFamily="18" charset="0"/>
                <a:cs typeface="Arial"/>
                <a:sym typeface="Arial"/>
              </a:rPr>
              <a:t>Love Nature</a:t>
            </a:r>
          </a:p>
          <a:p>
            <a:pPr>
              <a:buClr>
                <a:srgbClr val="000000"/>
              </a:buClr>
              <a:defRPr/>
            </a:pPr>
            <a:r>
              <a:rPr lang="en-US" sz="1400" kern="0" dirty="0">
                <a:solidFill>
                  <a:srgbClr val="000000"/>
                </a:solidFill>
                <a:latin typeface="+mj-lt"/>
                <a:cs typeface="Arial"/>
                <a:sym typeface="Arial"/>
              </a:rPr>
              <a:t>Biodiversity conservation, animal protection, green living</a:t>
            </a:r>
          </a:p>
        </p:txBody>
      </p:sp>
      <p:sp>
        <p:nvSpPr>
          <p:cNvPr id="26" name="文字方塊 10">
            <a:extLst>
              <a:ext uri="{FF2B5EF4-FFF2-40B4-BE49-F238E27FC236}">
                <a16:creationId xmlns:a16="http://schemas.microsoft.com/office/drawing/2014/main" id="{7F7D2553-EB9C-1CFD-309E-9A453A8315E4}"/>
              </a:ext>
            </a:extLst>
          </p:cNvPr>
          <p:cNvSpPr txBox="1"/>
          <p:nvPr/>
        </p:nvSpPr>
        <p:spPr>
          <a:xfrm>
            <a:off x="8840094" y="1318918"/>
            <a:ext cx="2513706" cy="1169551"/>
          </a:xfrm>
          <a:prstGeom prst="rect">
            <a:avLst/>
          </a:prstGeom>
          <a:noFill/>
          <a:ln>
            <a:solidFill>
              <a:srgbClr val="C00000"/>
            </a:solidFill>
          </a:ln>
        </p:spPr>
        <p:txBody>
          <a:bodyPr wrap="square" rtlCol="0">
            <a:spAutoFit/>
          </a:bodyPr>
          <a:lstStyle/>
          <a:p>
            <a:pPr>
              <a:buClr>
                <a:srgbClr val="000000"/>
              </a:buClr>
              <a:defRPr/>
            </a:pPr>
            <a:r>
              <a:rPr lang="en-US" sz="1400" b="1" kern="0" dirty="0">
                <a:solidFill>
                  <a:srgbClr val="C00000"/>
                </a:solidFill>
                <a:latin typeface="ITC Bookman" panose="02050504040505020204" pitchFamily="18" charset="0"/>
                <a:cs typeface="Arial"/>
                <a:sym typeface="Arial"/>
              </a:rPr>
              <a:t>Love Our Country</a:t>
            </a:r>
          </a:p>
          <a:p>
            <a:pPr>
              <a:buClr>
                <a:srgbClr val="000000"/>
              </a:buClr>
              <a:defRPr/>
            </a:pPr>
            <a:r>
              <a:rPr lang="en-US" sz="1400" kern="0" dirty="0">
                <a:solidFill>
                  <a:srgbClr val="000000"/>
                </a:solidFill>
                <a:latin typeface="+mj-lt"/>
                <a:cs typeface="Arial"/>
                <a:sym typeface="Arial"/>
              </a:rPr>
              <a:t>Embracing our national identity, affection for hometown, appreciation of Chinese culture and heritage</a:t>
            </a:r>
          </a:p>
        </p:txBody>
      </p:sp>
      <p:grpSp>
        <p:nvGrpSpPr>
          <p:cNvPr id="2" name="群組 1"/>
          <p:cNvGrpSpPr/>
          <p:nvPr/>
        </p:nvGrpSpPr>
        <p:grpSpPr>
          <a:xfrm>
            <a:off x="2830247" y="114494"/>
            <a:ext cx="6523303" cy="6549389"/>
            <a:chOff x="2830247" y="114494"/>
            <a:chExt cx="6523303" cy="6549389"/>
          </a:xfrm>
        </p:grpSpPr>
        <p:pic>
          <p:nvPicPr>
            <p:cNvPr id="10"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741" b="96296" l="24479" r="77031">
                          <a14:foregroundMark x1="28698" y1="6204" x2="28698" y2="6204"/>
                          <a14:foregroundMark x1="27813" y1="13889" x2="27813" y2="13889"/>
                          <a14:foregroundMark x1="25990" y1="37222" x2="25990" y2="37222"/>
                          <a14:foregroundMark x1="26042" y1="37315" x2="28438" y2="39537"/>
                          <a14:foregroundMark x1="38646" y1="53611" x2="38646" y2="57407"/>
                          <a14:foregroundMark x1="38854" y1="57315" x2="39896" y2="56204"/>
                          <a14:foregroundMark x1="46771" y1="79722" x2="51094" y2="86019"/>
                          <a14:foregroundMark x1="53750" y1="77593" x2="50208" y2="91204"/>
                          <a14:foregroundMark x1="50469" y1="68704" x2="50469" y2="70833"/>
                          <a14:foregroundMark x1="45990" y1="57037" x2="43646" y2="55741"/>
                          <a14:foregroundMark x1="43646" y1="55093" x2="43646" y2="54815"/>
                          <a14:foregroundMark x1="50052" y1="59444" x2="48802" y2="62222"/>
                          <a14:foregroundMark x1="60365" y1="53426" x2="59115" y2="54907"/>
                          <a14:foregroundMark x1="58281" y1="54537" x2="56979" y2="57778"/>
                          <a14:foregroundMark x1="61042" y1="53056" x2="61042" y2="53056"/>
                          <a14:foregroundMark x1="71198" y1="37963" x2="75573" y2="40370"/>
                          <a14:foregroundMark x1="49531" y1="27870" x2="51250" y2="25741"/>
                          <a14:foregroundMark x1="51250" y1="25741" x2="53281" y2="24722"/>
                          <a14:foregroundMark x1="53281" y1="24722" x2="54896" y2="25093"/>
                          <a14:foregroundMark x1="54896" y1="25093" x2="56979" y2="26481"/>
                          <a14:foregroundMark x1="56979" y1="26481" x2="59271" y2="30463"/>
                          <a14:foregroundMark x1="59271" y1="30463" x2="60260" y2="31019"/>
                          <a14:foregroundMark x1="60260" y1="31019" x2="60781" y2="33241"/>
                          <a14:foregroundMark x1="60781" y1="33241" x2="61667" y2="34352"/>
                          <a14:foregroundMark x1="61823" y1="34537" x2="62135" y2="36574"/>
                          <a14:foregroundMark x1="62135" y1="36574" x2="62917" y2="36204"/>
                          <a14:foregroundMark x1="62917" y1="36204" x2="63333" y2="37222"/>
                          <a14:foregroundMark x1="63333" y1="37222" x2="62083" y2="39630"/>
                          <a14:foregroundMark x1="62083" y1="39630" x2="62031" y2="42315"/>
                          <a14:foregroundMark x1="62031" y1="42315" x2="62344" y2="42870"/>
                          <a14:foregroundMark x1="62396" y1="43704" x2="62396" y2="43704"/>
                          <a14:foregroundMark x1="62240" y1="44259" x2="58958" y2="49444"/>
                          <a14:foregroundMark x1="58906" y1="49537" x2="57448" y2="47685"/>
                          <a14:foregroundMark x1="57448" y1="47685" x2="56667" y2="47315"/>
                          <a14:foregroundMark x1="56771" y1="47315" x2="49792" y2="55648"/>
                          <a14:foregroundMark x1="49583" y1="55741" x2="49583" y2="55741"/>
                          <a14:foregroundMark x1="49115" y1="55741" x2="49115" y2="55741"/>
                          <a14:foregroundMark x1="48906" y1="55185" x2="43958" y2="49815"/>
                          <a14:foregroundMark x1="43958" y1="49815" x2="42396" y2="49537"/>
                          <a14:foregroundMark x1="42396" y1="49537" x2="40260" y2="50648"/>
                          <a14:foregroundMark x1="40260" y1="50648" x2="38854" y2="48333"/>
                          <a14:foregroundMark x1="38854" y1="48333" x2="37656" y2="44815"/>
                          <a14:foregroundMark x1="37656" y1="44815" x2="37760" y2="43148"/>
                          <a14:foregroundMark x1="37760" y1="43148" x2="36510" y2="40463"/>
                          <a14:foregroundMark x1="36563" y1="40463" x2="37500" y2="39074"/>
                          <a14:foregroundMark x1="37500" y1="39074" x2="37240" y2="35833"/>
                          <a14:foregroundMark x1="37240" y1="35833" x2="39063" y2="32315"/>
                          <a14:foregroundMark x1="39115" y1="32315" x2="41667" y2="27315"/>
                          <a14:foregroundMark x1="41667" y1="27315" x2="45052" y2="24815"/>
                          <a14:foregroundMark x1="45052" y1="24815" x2="48125" y2="25926"/>
                          <a14:foregroundMark x1="48125" y1="25926" x2="49583" y2="27778"/>
                          <a14:foregroundMark x1="38125" y1="37315" x2="59688" y2="32593"/>
                          <a14:foregroundMark x1="38229" y1="43704" x2="61771" y2="43056"/>
                          <a14:foregroundMark x1="49375" y1="68704" x2="49740" y2="71111"/>
                        </a14:backgroundRemoval>
                      </a14:imgEffect>
                    </a14:imgLayer>
                  </a14:imgProps>
                </a:ext>
              </a:extLst>
            </a:blip>
            <a:srcRect l="24886" r="23221" b="4500"/>
            <a:stretch/>
          </p:blipFill>
          <p:spPr>
            <a:xfrm>
              <a:off x="2838450" y="114494"/>
              <a:ext cx="6515100" cy="6549389"/>
            </a:xfrm>
            <a:prstGeom prst="rect">
              <a:avLst/>
            </a:prstGeom>
            <a:ln>
              <a:noFill/>
            </a:ln>
            <a:effectLst>
              <a:outerShdw blurRad="50800" dist="38100" dir="2700000" algn="tl" rotWithShape="0">
                <a:prstClr val="black">
                  <a:alpha val="40000"/>
                </a:prstClr>
              </a:outerShdw>
            </a:effectLst>
          </p:spPr>
        </p:pic>
        <p:pic>
          <p:nvPicPr>
            <p:cNvPr id="27" name="Picture 3"/>
            <p:cNvPicPr>
              <a:picLocks noChangeAspect="1"/>
            </p:cNvPicPr>
            <p:nvPr/>
          </p:nvPicPr>
          <p:blipFill rotWithShape="1">
            <a:blip r:embed="rId4">
              <a:extLst>
                <a:ext uri="{BEBA8EAE-BF5A-486C-A8C5-ECC9F3942E4B}">
                  <a14:imgProps xmlns:a14="http://schemas.microsoft.com/office/drawing/2010/main">
                    <a14:imgLayer r:embed="rId3">
                      <a14:imgEffect>
                        <a14:backgroundRemoval t="21389" b="40556" l="26875" r="39427">
                          <a14:foregroundMark x1="31094" y1="27685" x2="35781" y2="27685"/>
                          <a14:foregroundMark x1="36458" y1="31019" x2="30156" y2="32315"/>
                          <a14:foregroundMark x1="30156" y1="32315" x2="30156" y2="32315"/>
                        </a14:backgroundRemoval>
                      </a14:imgEffect>
                    </a14:imgLayer>
                  </a14:imgProps>
                </a:ext>
              </a:extLst>
            </a:blip>
            <a:srcRect l="26217" t="20121" r="60486" b="58594"/>
            <a:stretch/>
          </p:blipFill>
          <p:spPr>
            <a:xfrm>
              <a:off x="2830247" y="2883946"/>
              <a:ext cx="1669409" cy="1459685"/>
            </a:xfrm>
            <a:prstGeom prst="rect">
              <a:avLst/>
            </a:prstGeom>
            <a:ln>
              <a:noFill/>
            </a:ln>
            <a:effectLst>
              <a:outerShdw blurRad="50800" dist="38100" dir="2700000" algn="tl" rotWithShape="0">
                <a:prstClr val="black">
                  <a:alpha val="40000"/>
                </a:prstClr>
              </a:outerShdw>
            </a:effectLst>
          </p:spPr>
        </p:pic>
        <p:pic>
          <p:nvPicPr>
            <p:cNvPr id="28" name="Picture 3"/>
            <p:cNvPicPr>
              <a:picLocks noChangeAspect="1"/>
            </p:cNvPicPr>
            <p:nvPr/>
          </p:nvPicPr>
          <p:blipFill rotWithShape="1">
            <a:blip r:embed="rId5">
              <a:extLst>
                <a:ext uri="{BEBA8EAE-BF5A-486C-A8C5-ECC9F3942E4B}">
                  <a14:imgProps xmlns:a14="http://schemas.microsoft.com/office/drawing/2010/main">
                    <a14:imgLayer r:embed="rId3">
                      <a14:imgEffect>
                        <a14:backgroundRemoval t="58519" b="78889" l="51927" r="65000"/>
                      </a14:imgEffect>
                    </a14:imgLayer>
                  </a14:imgProps>
                </a:ext>
              </a:extLst>
            </a:blip>
            <a:srcRect l="51445" t="57882" r="34924" b="20466"/>
            <a:stretch/>
          </p:blipFill>
          <p:spPr>
            <a:xfrm>
              <a:off x="7298421" y="1495221"/>
              <a:ext cx="1711355" cy="1484852"/>
            </a:xfrm>
            <a:prstGeom prst="rect">
              <a:avLst/>
            </a:prstGeom>
            <a:ln>
              <a:noFill/>
            </a:ln>
            <a:effectLst>
              <a:outerShdw blurRad="50800" dist="38100" dir="2700000" algn="tl" rotWithShape="0">
                <a:prstClr val="black">
                  <a:alpha val="40000"/>
                </a:prstClr>
              </a:outerShdw>
            </a:effectLst>
          </p:spPr>
        </p:pic>
        <p:pic>
          <p:nvPicPr>
            <p:cNvPr id="29" name="Picture 3"/>
            <p:cNvPicPr>
              <a:picLocks noChangeAspect="1"/>
            </p:cNvPicPr>
            <p:nvPr/>
          </p:nvPicPr>
          <p:blipFill rotWithShape="1">
            <a:blip r:embed="rId6">
              <a:extLst>
                <a:ext uri="{BEBA8EAE-BF5A-486C-A8C5-ECC9F3942E4B}">
                  <a14:imgProps xmlns:a14="http://schemas.microsoft.com/office/drawing/2010/main">
                    <a14:imgLayer r:embed="rId3">
                      <a14:imgEffect>
                        <a14:backgroundRemoval t="58889" b="78889" l="34583" r="47604"/>
                      </a14:imgEffect>
                    </a14:imgLayer>
                  </a14:imgProps>
                </a:ext>
              </a:extLst>
            </a:blip>
            <a:srcRect l="34006" t="58004" r="52497" b="20589"/>
            <a:stretch/>
          </p:blipFill>
          <p:spPr>
            <a:xfrm>
              <a:off x="2924629" y="1511999"/>
              <a:ext cx="1694577" cy="1468074"/>
            </a:xfrm>
            <a:prstGeom prst="rect">
              <a:avLst/>
            </a:prstGeom>
            <a:ln>
              <a:noFill/>
            </a:ln>
            <a:effectLst>
              <a:outerShdw blurRad="50800" dist="38100" dir="2700000" algn="tl" rotWithShape="0">
                <a:prstClr val="black">
                  <a:alpha val="40000"/>
                </a:prstClr>
              </a:outerShdw>
            </a:effectLst>
          </p:spPr>
        </p:pic>
        <p:pic>
          <p:nvPicPr>
            <p:cNvPr id="30" name="Picture 3"/>
            <p:cNvPicPr>
              <a:picLocks noChangeAspect="1"/>
            </p:cNvPicPr>
            <p:nvPr/>
          </p:nvPicPr>
          <p:blipFill rotWithShape="1">
            <a:blip r:embed="rId7">
              <a:extLst>
                <a:ext uri="{BEBA8EAE-BF5A-486C-A8C5-ECC9F3942E4B}">
                  <a14:imgProps xmlns:a14="http://schemas.microsoft.com/office/drawing/2010/main">
                    <a14:imgLayer r:embed="rId3">
                      <a14:imgEffect>
                        <a14:backgroundRemoval t="41481" b="62870" l="25729" r="38594">
                          <a14:foregroundMark x1="29583" y1="49352" x2="35677" y2="48981"/>
                          <a14:foregroundMark x1="27813" y1="54167" x2="37083" y2="51111"/>
                        </a14:backgroundRemoval>
                      </a14:imgEffect>
                    </a14:imgLayer>
                  </a14:imgProps>
                </a:ext>
              </a:extLst>
            </a:blip>
            <a:srcRect l="24886" t="40145" r="61289" b="37959"/>
            <a:stretch/>
          </p:blipFill>
          <p:spPr>
            <a:xfrm>
              <a:off x="3926766" y="3984771"/>
              <a:ext cx="1735803" cy="1501629"/>
            </a:xfrm>
            <a:prstGeom prst="rect">
              <a:avLst/>
            </a:prstGeom>
            <a:ln>
              <a:noFill/>
            </a:ln>
            <a:effectLst>
              <a:outerShdw blurRad="50800" dist="38100" dir="2700000" algn="tl" rotWithShape="0">
                <a:prstClr val="black">
                  <a:alpha val="40000"/>
                </a:prstClr>
              </a:outerShdw>
            </a:effectLst>
          </p:spPr>
        </p:pic>
        <p:pic>
          <p:nvPicPr>
            <p:cNvPr id="31" name="Picture 3"/>
            <p:cNvPicPr>
              <a:picLocks noChangeAspect="1"/>
            </p:cNvPicPr>
            <p:nvPr/>
          </p:nvPicPr>
          <p:blipFill rotWithShape="1">
            <a:blip r:embed="rId8">
              <a:extLst>
                <a:ext uri="{BEBA8EAE-BF5A-486C-A8C5-ECC9F3942E4B}">
                  <a14:imgProps xmlns:a14="http://schemas.microsoft.com/office/drawing/2010/main">
                    <a14:imgLayer r:embed="rId3">
                      <a14:imgEffect>
                        <a14:backgroundRemoval t="42315" b="62315" l="60573" r="73646">
                          <a14:foregroundMark x1="65000" y1="49815" x2="69948" y2="48889"/>
                          <a14:foregroundMark x1="64271" y1="52500" x2="71354" y2="53148"/>
                        </a14:backgroundRemoval>
                      </a14:imgEffect>
                    </a14:imgLayer>
                  </a14:imgProps>
                </a:ext>
              </a:extLst>
            </a:blip>
            <a:srcRect l="60728" t="41756" r="26109" b="37449"/>
            <a:stretch/>
          </p:blipFill>
          <p:spPr>
            <a:xfrm>
              <a:off x="6228487" y="4108914"/>
              <a:ext cx="1652631" cy="1426128"/>
            </a:xfrm>
            <a:prstGeom prst="rect">
              <a:avLst/>
            </a:prstGeom>
            <a:ln>
              <a:noFill/>
            </a:ln>
            <a:effectLst>
              <a:outerShdw blurRad="50800" dist="38100" dir="2700000" algn="tl" rotWithShape="0">
                <a:prstClr val="black">
                  <a:alpha val="40000"/>
                </a:prstClr>
              </a:outerShdw>
            </a:effectLst>
          </p:spPr>
        </p:pic>
        <p:pic>
          <p:nvPicPr>
            <p:cNvPr id="32" name="Picture 3"/>
            <p:cNvPicPr>
              <a:picLocks noChangeAspect="1"/>
            </p:cNvPicPr>
            <p:nvPr/>
          </p:nvPicPr>
          <p:blipFill rotWithShape="1">
            <a:blip r:embed="rId9">
              <a:extLst>
                <a:ext uri="{BEBA8EAE-BF5A-486C-A8C5-ECC9F3942E4B}">
                  <a14:imgProps xmlns:a14="http://schemas.microsoft.com/office/drawing/2010/main">
                    <a14:imgLayer r:embed="rId3">
                      <a14:imgEffect>
                        <a14:backgroundRemoval t="9444" b="42130" l="60417" r="74792"/>
                      </a14:imgEffect>
                    </a14:imgLayer>
                  </a14:imgProps>
                </a:ext>
              </a:extLst>
            </a:blip>
            <a:srcRect l="60198" t="20083" r="26304" b="57409"/>
            <a:stretch/>
          </p:blipFill>
          <p:spPr>
            <a:xfrm>
              <a:off x="7337095" y="2883946"/>
              <a:ext cx="1694576" cy="1543575"/>
            </a:xfrm>
            <a:prstGeom prst="rect">
              <a:avLst/>
            </a:prstGeom>
            <a:ln>
              <a:no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073416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圖片 37"/>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27" t="32059" r="48089" b="41830"/>
          <a:stretch/>
        </p:blipFill>
        <p:spPr>
          <a:xfrm>
            <a:off x="1242745" y="3525201"/>
            <a:ext cx="4006784" cy="2052000"/>
          </a:xfrm>
          <a:prstGeom prst="rect">
            <a:avLst/>
          </a:prstGeom>
        </p:spPr>
      </p:pic>
      <p:pic>
        <p:nvPicPr>
          <p:cNvPr id="35" name="圖片 34"/>
          <p:cNvPicPr>
            <a:picLocks noChangeAspect="1"/>
          </p:cNvPicPr>
          <p:nvPr/>
        </p:nvPicPr>
        <p:blipFill rotWithShape="1">
          <a:blip r:embed="rId4">
            <a:extLst>
              <a:ext uri="{BEBA8EAE-BF5A-486C-A8C5-ECC9F3942E4B}">
                <a14:imgProps xmlns:a14="http://schemas.microsoft.com/office/drawing/2010/main">
                  <a14:imgLayer r:embed="rId3">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l="927" t="32059" r="48089" b="41830"/>
          <a:stretch/>
        </p:blipFill>
        <p:spPr>
          <a:xfrm>
            <a:off x="1244230" y="1651001"/>
            <a:ext cx="4006779" cy="2052000"/>
          </a:xfrm>
          <a:prstGeom prst="rect">
            <a:avLst/>
          </a:prstGeom>
        </p:spPr>
      </p:pic>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6</a:t>
            </a:fld>
            <a:endParaRPr lang="zh-HK" altLang="en-US">
              <a:solidFill>
                <a:schemeClr val="tx1"/>
              </a:solidFill>
            </a:endParaRPr>
          </a:p>
        </p:txBody>
      </p:sp>
      <p:sp>
        <p:nvSpPr>
          <p:cNvPr id="3" name="內容版面配置區 2"/>
          <p:cNvSpPr>
            <a:spLocks noGrp="1"/>
          </p:cNvSpPr>
          <p:nvPr>
            <p:ph idx="1"/>
          </p:nvPr>
        </p:nvSpPr>
        <p:spPr>
          <a:xfrm>
            <a:off x="641042" y="977900"/>
            <a:ext cx="5210191" cy="544373"/>
          </a:xfrm>
        </p:spPr>
        <p:txBody>
          <a:bodyPr>
            <a:normAutofit/>
          </a:bodyPr>
          <a:lstStyle/>
          <a:p>
            <a:pPr marL="439738" indent="-439738" algn="just">
              <a:lnSpc>
                <a:spcPct val="100000"/>
              </a:lnSpc>
              <a:spcBef>
                <a:spcPts val="600"/>
              </a:spcBef>
              <a:buFont typeface="Webdings" panose="05030102010509060703" pitchFamily="18" charset="2"/>
              <a:buChar char="Y"/>
            </a:pPr>
            <a:r>
              <a:rPr lang="en-US" altLang="zh-HK" dirty="0" smtClean="0">
                <a:solidFill>
                  <a:srgbClr val="756359"/>
                </a:solidFill>
                <a:latin typeface="+mj-lt"/>
              </a:rPr>
              <a:t>Length: </a:t>
            </a:r>
          </a:p>
          <a:p>
            <a:pPr marL="439738" indent="-439738" algn="just">
              <a:lnSpc>
                <a:spcPct val="100000"/>
              </a:lnSpc>
              <a:spcBef>
                <a:spcPts val="600"/>
              </a:spcBef>
              <a:buFont typeface="Webdings" panose="05030102010509060703" pitchFamily="18" charset="2"/>
              <a:buChar char="Y"/>
            </a:pPr>
            <a:endParaRPr lang="en-US" altLang="zh-HK" dirty="0" smtClean="0">
              <a:solidFill>
                <a:srgbClr val="756359"/>
              </a:solidFill>
              <a:latin typeface="+mj-lt"/>
            </a:endParaRPr>
          </a:p>
          <a:p>
            <a:pPr marL="439738" indent="-439738" algn="just">
              <a:lnSpc>
                <a:spcPct val="100000"/>
              </a:lnSpc>
              <a:spcBef>
                <a:spcPts val="600"/>
              </a:spcBef>
              <a:buFont typeface="Webdings" panose="05030102010509060703" pitchFamily="18" charset="2"/>
              <a:buChar char="Y"/>
            </a:pPr>
            <a:endParaRPr lang="en-US" altLang="zh-HK" dirty="0">
              <a:solidFill>
                <a:srgbClr val="756359"/>
              </a:solidFill>
              <a:latin typeface="+mj-lt"/>
            </a:endParaRPr>
          </a:p>
          <a:p>
            <a:pPr marL="0" indent="0" algn="just">
              <a:buNone/>
            </a:pPr>
            <a:endParaRPr lang="en-US" altLang="zh-HK" dirty="0" smtClean="0">
              <a:solidFill>
                <a:srgbClr val="756359"/>
              </a:solidFill>
              <a:latin typeface="+mj-lt"/>
            </a:endParaRPr>
          </a:p>
          <a:p>
            <a:pPr marL="0" indent="0" algn="just">
              <a:lnSpc>
                <a:spcPct val="100000"/>
              </a:lnSpc>
              <a:buNone/>
            </a:pPr>
            <a:endParaRPr lang="en-US" altLang="zh-HK" dirty="0">
              <a:solidFill>
                <a:srgbClr val="756359"/>
              </a:solidFill>
              <a:latin typeface="+mj-lt"/>
            </a:endParaRPr>
          </a:p>
        </p:txBody>
      </p:sp>
      <p:pic>
        <p:nvPicPr>
          <p:cNvPr id="6" name="圖片 5"/>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80511" y="3026732"/>
            <a:ext cx="5140764" cy="2708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圖片 3">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6783" y="2553826"/>
            <a:ext cx="1408984" cy="1408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內容版面配置區 2"/>
          <p:cNvSpPr txBox="1">
            <a:spLocks/>
          </p:cNvSpPr>
          <p:nvPr/>
        </p:nvSpPr>
        <p:spPr>
          <a:xfrm>
            <a:off x="5827811" y="977900"/>
            <a:ext cx="5491093" cy="21597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9738" indent="-439738" algn="just">
              <a:lnSpc>
                <a:spcPct val="100000"/>
              </a:lnSpc>
              <a:spcBef>
                <a:spcPts val="600"/>
              </a:spcBef>
              <a:buFont typeface="Webdings" panose="05030102010509060703" pitchFamily="18" charset="2"/>
              <a:buChar char="Y"/>
            </a:pPr>
            <a:r>
              <a:rPr lang="en-US" altLang="zh-HK" dirty="0" smtClean="0">
                <a:solidFill>
                  <a:srgbClr val="756359"/>
                </a:solidFill>
                <a:latin typeface="+mj-lt"/>
              </a:rPr>
              <a:t>More information about the competition can be found in </a:t>
            </a:r>
            <a:r>
              <a:rPr lang="en-US" altLang="zh-HK" b="1" u="sng" dirty="0" smtClean="0">
                <a:solidFill>
                  <a:srgbClr val="FF5050"/>
                </a:solidFill>
                <a:latin typeface="+mj-lt"/>
                <a:hlinkClick r:id="rId7"/>
              </a:rPr>
              <a:t>http://www.edb.gov.hk/sow_letter_writing</a:t>
            </a:r>
            <a:r>
              <a:rPr lang="en-US" altLang="zh-HK" dirty="0" smtClean="0">
                <a:solidFill>
                  <a:srgbClr val="756359"/>
                </a:solidFill>
                <a:latin typeface="+mj-lt"/>
              </a:rPr>
              <a:t>.</a:t>
            </a:r>
          </a:p>
          <a:p>
            <a:pPr marL="439738" indent="-439738" algn="just">
              <a:buFont typeface="Webdings" panose="05030102010509060703" pitchFamily="18" charset="2"/>
              <a:buChar char="Y"/>
            </a:pPr>
            <a:endParaRPr lang="en-US" altLang="zh-HK" dirty="0" smtClean="0">
              <a:solidFill>
                <a:srgbClr val="756359"/>
              </a:solidFill>
              <a:latin typeface="+mj-lt"/>
            </a:endParaRPr>
          </a:p>
          <a:p>
            <a:pPr marL="0" indent="0" algn="just">
              <a:lnSpc>
                <a:spcPct val="100000"/>
              </a:lnSpc>
              <a:buFont typeface="Arial" panose="020B0604020202020204" pitchFamily="34" charset="0"/>
              <a:buNone/>
            </a:pPr>
            <a:endParaRPr lang="en-US" altLang="zh-HK" dirty="0">
              <a:solidFill>
                <a:srgbClr val="756359"/>
              </a:solidFill>
              <a:latin typeface="+mj-lt"/>
            </a:endParaRPr>
          </a:p>
        </p:txBody>
      </p:sp>
      <p:graphicFrame>
        <p:nvGraphicFramePr>
          <p:cNvPr id="21" name="表格 20"/>
          <p:cNvGraphicFramePr>
            <a:graphicFrameLocks noGrp="1"/>
          </p:cNvGraphicFramePr>
          <p:nvPr>
            <p:extLst>
              <p:ext uri="{D42A27DB-BD31-4B8C-83A1-F6EECF244321}">
                <p14:modId xmlns:p14="http://schemas.microsoft.com/office/powerpoint/2010/main" val="3055616665"/>
              </p:ext>
            </p:extLst>
          </p:nvPr>
        </p:nvGraphicFramePr>
        <p:xfrm>
          <a:off x="641042" y="1879693"/>
          <a:ext cx="5233038" cy="1499275"/>
        </p:xfrm>
        <a:graphic>
          <a:graphicData uri="http://schemas.openxmlformats.org/drawingml/2006/table">
            <a:tbl>
              <a:tblPr firstRow="1" bandRow="1">
                <a:effectLst/>
                <a:tableStyleId>{5C22544A-7EE6-4342-B048-85BDC9FD1C3A}</a:tableStyleId>
              </a:tblPr>
              <a:tblGrid>
                <a:gridCol w="2966786">
                  <a:extLst>
                    <a:ext uri="{9D8B030D-6E8A-4147-A177-3AD203B41FA5}">
                      <a16:colId xmlns:a16="http://schemas.microsoft.com/office/drawing/2014/main" val="2709459850"/>
                    </a:ext>
                  </a:extLst>
                </a:gridCol>
                <a:gridCol w="2266252">
                  <a:extLst>
                    <a:ext uri="{9D8B030D-6E8A-4147-A177-3AD203B41FA5}">
                      <a16:colId xmlns:a16="http://schemas.microsoft.com/office/drawing/2014/main" val="564609104"/>
                    </a:ext>
                  </a:extLst>
                </a:gridCol>
              </a:tblGrid>
              <a:tr h="14992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HK" sz="2400" b="1" dirty="0" smtClean="0">
                          <a:solidFill>
                            <a:srgbClr val="513D44"/>
                          </a:solidFill>
                        </a:rPr>
                        <a:t>JUNIOR SECONDARY DIVISION (SECONDARY 1–3):</a:t>
                      </a:r>
                    </a:p>
                  </a:txBody>
                  <a:tcPr anchor="ctr">
                    <a:lnL w="12700" cmpd="sng">
                      <a:noFill/>
                    </a:lnL>
                    <a:lnR w="381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2400" kern="1200" dirty="0" smtClean="0">
                          <a:solidFill>
                            <a:srgbClr val="513D44"/>
                          </a:solidFill>
                          <a:latin typeface="+mn-lt"/>
                          <a:ea typeface="+mn-ea"/>
                          <a:cs typeface="+mn-cs"/>
                        </a:rPr>
                        <a:t>no more than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3200" b="1" u="sng" kern="1200" dirty="0" smtClean="0">
                          <a:solidFill>
                            <a:srgbClr val="FF5050"/>
                          </a:solidFill>
                          <a:latin typeface="+mn-lt"/>
                          <a:ea typeface="+mn-ea"/>
                          <a:cs typeface="+mn-cs"/>
                        </a:rPr>
                        <a:t>200</a:t>
                      </a:r>
                      <a:r>
                        <a:rPr lang="en-US" altLang="zh-HK" sz="2400" kern="1200" dirty="0" smtClean="0">
                          <a:solidFill>
                            <a:srgbClr val="513D44"/>
                          </a:solidFill>
                          <a:latin typeface="+mn-lt"/>
                          <a:ea typeface="+mn-ea"/>
                          <a:cs typeface="+mn-cs"/>
                        </a:rPr>
                        <a:t> words</a:t>
                      </a:r>
                    </a:p>
                  </a:txBody>
                  <a:tcPr anchor="ctr">
                    <a:lnL w="381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668570"/>
                  </a:ext>
                </a:extLst>
              </a:tr>
            </a:tbl>
          </a:graphicData>
        </a:graphic>
      </p:graphicFrame>
      <p:graphicFrame>
        <p:nvGraphicFramePr>
          <p:cNvPr id="37" name="表格 36"/>
          <p:cNvGraphicFramePr>
            <a:graphicFrameLocks noGrp="1"/>
          </p:cNvGraphicFramePr>
          <p:nvPr>
            <p:extLst>
              <p:ext uri="{D42A27DB-BD31-4B8C-83A1-F6EECF244321}">
                <p14:modId xmlns:p14="http://schemas.microsoft.com/office/powerpoint/2010/main" val="3967794508"/>
              </p:ext>
            </p:extLst>
          </p:nvPr>
        </p:nvGraphicFramePr>
        <p:xfrm>
          <a:off x="641042" y="3732033"/>
          <a:ext cx="5233038" cy="1499275"/>
        </p:xfrm>
        <a:graphic>
          <a:graphicData uri="http://schemas.openxmlformats.org/drawingml/2006/table">
            <a:tbl>
              <a:tblPr firstRow="1" bandRow="1">
                <a:effectLst/>
                <a:tableStyleId>{5C22544A-7EE6-4342-B048-85BDC9FD1C3A}</a:tableStyleId>
              </a:tblPr>
              <a:tblGrid>
                <a:gridCol w="2966786">
                  <a:extLst>
                    <a:ext uri="{9D8B030D-6E8A-4147-A177-3AD203B41FA5}">
                      <a16:colId xmlns:a16="http://schemas.microsoft.com/office/drawing/2014/main" val="2709459850"/>
                    </a:ext>
                  </a:extLst>
                </a:gridCol>
                <a:gridCol w="2266252">
                  <a:extLst>
                    <a:ext uri="{9D8B030D-6E8A-4147-A177-3AD203B41FA5}">
                      <a16:colId xmlns:a16="http://schemas.microsoft.com/office/drawing/2014/main" val="564609104"/>
                    </a:ext>
                  </a:extLst>
                </a:gridCol>
              </a:tblGrid>
              <a:tr h="14992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HK" sz="2400" b="1" dirty="0" smtClean="0">
                          <a:solidFill>
                            <a:srgbClr val="513D44"/>
                          </a:solidFill>
                        </a:rPr>
                        <a:t>SENIOR SECONDARY DIVISION (SECONDARY 4–6):</a:t>
                      </a:r>
                    </a:p>
                  </a:txBody>
                  <a:tcPr anchor="ctr">
                    <a:lnL w="12700" cmpd="sng">
                      <a:noFill/>
                    </a:lnL>
                    <a:lnR w="381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2400" kern="1200" dirty="0" smtClean="0">
                          <a:solidFill>
                            <a:srgbClr val="513D44"/>
                          </a:solidFill>
                          <a:latin typeface="+mn-lt"/>
                          <a:ea typeface="+mn-ea"/>
                          <a:cs typeface="+mn-cs"/>
                        </a:rPr>
                        <a:t>no more than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3200" b="1" u="sng" kern="1200" dirty="0" smtClean="0">
                          <a:solidFill>
                            <a:srgbClr val="FF5050"/>
                          </a:solidFill>
                          <a:latin typeface="+mn-lt"/>
                          <a:ea typeface="+mn-ea"/>
                          <a:cs typeface="+mn-cs"/>
                        </a:rPr>
                        <a:t>300</a:t>
                      </a:r>
                      <a:r>
                        <a:rPr lang="en-US" altLang="zh-HK" sz="2400" kern="1200" dirty="0" smtClean="0">
                          <a:solidFill>
                            <a:srgbClr val="513D44"/>
                          </a:solidFill>
                          <a:latin typeface="+mn-lt"/>
                          <a:ea typeface="+mn-ea"/>
                          <a:cs typeface="+mn-cs"/>
                        </a:rPr>
                        <a:t> words</a:t>
                      </a:r>
                    </a:p>
                  </a:txBody>
                  <a:tcPr anchor="ctr">
                    <a:lnL w="381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668570"/>
                  </a:ext>
                </a:extLst>
              </a:tr>
            </a:tbl>
          </a:graphicData>
        </a:graphic>
      </p:graphicFrame>
    </p:spTree>
    <p:extLst>
      <p:ext uri="{BB962C8B-B14F-4D97-AF65-F5344CB8AC3E}">
        <p14:creationId xmlns:p14="http://schemas.microsoft.com/office/powerpoint/2010/main" val="178904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709738"/>
            <a:ext cx="10515600" cy="2852737"/>
          </a:xfrm>
        </p:spPr>
        <p:txBody>
          <a:bodyPr anchor="ctr"/>
          <a:lstStyle/>
          <a:p>
            <a:pPr algn="ctr"/>
            <a:r>
              <a:rPr lang="en-US" altLang="zh-HK" b="1" dirty="0" smtClean="0">
                <a:solidFill>
                  <a:srgbClr val="756359"/>
                </a:solidFill>
                <a:effectLst>
                  <a:outerShdw blurRad="38100" dist="38100" dir="2700000" algn="tl">
                    <a:srgbClr val="000000">
                      <a:alpha val="43137"/>
                    </a:srgbClr>
                  </a:outerShdw>
                </a:effectLst>
                <a:latin typeface="+mn-lt"/>
              </a:rPr>
              <a:t>What is a Love Letter?</a:t>
            </a:r>
            <a:endParaRPr lang="zh-HK" altLang="en-US" b="1" dirty="0">
              <a:solidFill>
                <a:srgbClr val="756359"/>
              </a:solidFill>
              <a:effectLst>
                <a:outerShdw blurRad="38100" dist="38100" dir="2700000" algn="tl">
                  <a:srgbClr val="000000">
                    <a:alpha val="43137"/>
                  </a:srgbClr>
                </a:outerShdw>
              </a:effectLst>
              <a:latin typeface="+mn-lt"/>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7</a:t>
            </a:fld>
            <a:endParaRPr lang="zh-HK" altLang="en-US">
              <a:solidFill>
                <a:schemeClr val="tx1"/>
              </a:solidFill>
            </a:endParaRPr>
          </a:p>
        </p:txBody>
      </p:sp>
      <p:grpSp>
        <p:nvGrpSpPr>
          <p:cNvPr id="6" name="群組 5"/>
          <p:cNvGrpSpPr/>
          <p:nvPr/>
        </p:nvGrpSpPr>
        <p:grpSpPr>
          <a:xfrm>
            <a:off x="4376827" y="2650414"/>
            <a:ext cx="441146" cy="400110"/>
            <a:chOff x="4376827" y="2650414"/>
            <a:chExt cx="441146" cy="400110"/>
          </a:xfrm>
        </p:grpSpPr>
        <p:sp>
          <p:nvSpPr>
            <p:cNvPr id="3" name="矩形 2"/>
            <p:cNvSpPr/>
            <p:nvPr/>
          </p:nvSpPr>
          <p:spPr>
            <a:xfrm>
              <a:off x="4527550" y="2755900"/>
              <a:ext cx="1778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 name="PA_文本框 16"/>
            <p:cNvSpPr txBox="1"/>
            <p:nvPr>
              <p:custDataLst>
                <p:tags r:id="rId2"/>
              </p:custDataLst>
            </p:nvPr>
          </p:nvSpPr>
          <p:spPr>
            <a:xfrm>
              <a:off x="4376827" y="2650414"/>
              <a:ext cx="441146" cy="400110"/>
            </a:xfrm>
            <a:prstGeom prst="rect">
              <a:avLst/>
            </a:prstGeom>
            <a:noFill/>
          </p:spPr>
          <p:txBody>
            <a:bodyPr wrap="none" rtlCol="0">
              <a:spAutoFit/>
            </a:bodyPr>
            <a:lstStyle/>
            <a:p>
              <a:r>
                <a:rPr lang="en-US" altLang="zh-CN" sz="2000" b="1" dirty="0">
                  <a:solidFill>
                    <a:srgbClr val="FF9999"/>
                  </a:solidFill>
                  <a:effectLst>
                    <a:outerShdw blurRad="38100" dist="38100" dir="2700000" algn="tl">
                      <a:srgbClr val="000000">
                        <a:alpha val="43137"/>
                      </a:srgbClr>
                    </a:outerShdw>
                  </a:effectLst>
                  <a:latin typeface="+mj-lt"/>
                  <a:cs typeface="+mn-ea"/>
                  <a:sym typeface="Webdings" panose="05030102010509060703" pitchFamily="18" charset="2"/>
                </a:rPr>
                <a:t></a:t>
              </a:r>
              <a:endParaRPr lang="zh-CN" altLang="en-US" sz="2000" b="1" dirty="0">
                <a:solidFill>
                  <a:srgbClr val="FF9999"/>
                </a:solidFill>
                <a:effectLst>
                  <a:outerShdw blurRad="38100" dist="38100" dir="2700000" algn="tl">
                    <a:srgbClr val="000000">
                      <a:alpha val="43137"/>
                    </a:srgbClr>
                  </a:outerShdw>
                </a:effectLst>
                <a:latin typeface="+mj-lt"/>
                <a:cs typeface="+mn-ea"/>
                <a:sym typeface="+mn-lt"/>
              </a:endParaRPr>
            </a:p>
          </p:txBody>
        </p:sp>
      </p:grpSp>
      <p:grpSp>
        <p:nvGrpSpPr>
          <p:cNvPr id="5" name="群組 4"/>
          <p:cNvGrpSpPr/>
          <p:nvPr/>
        </p:nvGrpSpPr>
        <p:grpSpPr>
          <a:xfrm>
            <a:off x="5886150" y="2782163"/>
            <a:ext cx="705150" cy="707886"/>
            <a:chOff x="5886150" y="2782163"/>
            <a:chExt cx="705150" cy="707886"/>
          </a:xfrm>
        </p:grpSpPr>
        <p:sp>
          <p:nvSpPr>
            <p:cNvPr id="8" name="矩形 7"/>
            <p:cNvSpPr/>
            <p:nvPr/>
          </p:nvSpPr>
          <p:spPr>
            <a:xfrm>
              <a:off x="6060055" y="2904474"/>
              <a:ext cx="392400" cy="518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PA_文本框 16"/>
            <p:cNvSpPr txBox="1"/>
            <p:nvPr>
              <p:custDataLst>
                <p:tags r:id="rId1"/>
              </p:custDataLst>
            </p:nvPr>
          </p:nvSpPr>
          <p:spPr>
            <a:xfrm>
              <a:off x="5886150" y="2782163"/>
              <a:ext cx="705150" cy="707886"/>
            </a:xfrm>
            <a:prstGeom prst="rect">
              <a:avLst/>
            </a:prstGeom>
            <a:noFill/>
          </p:spPr>
          <p:txBody>
            <a:bodyPr wrap="square" rtlCol="0">
              <a:spAutoFit/>
            </a:bodyPr>
            <a:lstStyle/>
            <a:p>
              <a:r>
                <a:rPr lang="en-US" altLang="zh-CN" sz="4000" b="1" dirty="0">
                  <a:solidFill>
                    <a:srgbClr val="FF9999"/>
                  </a:solidFill>
                  <a:effectLst>
                    <a:outerShdw blurRad="38100" dist="38100" dir="2700000" algn="tl">
                      <a:srgbClr val="000000">
                        <a:alpha val="43137"/>
                      </a:srgbClr>
                    </a:outerShdw>
                  </a:effectLst>
                  <a:latin typeface="+mj-lt"/>
                  <a:cs typeface="+mn-ea"/>
                  <a:sym typeface="Webdings" panose="05030102010509060703" pitchFamily="18" charset="2"/>
                </a:rPr>
                <a:t></a:t>
              </a:r>
              <a:endParaRPr lang="zh-CN" altLang="en-US" sz="4000" b="1" dirty="0">
                <a:solidFill>
                  <a:srgbClr val="FF9999"/>
                </a:solidFill>
                <a:effectLst>
                  <a:outerShdw blurRad="38100" dist="38100" dir="2700000" algn="tl">
                    <a:srgbClr val="000000">
                      <a:alpha val="43137"/>
                    </a:srgbClr>
                  </a:outerShdw>
                </a:effectLst>
                <a:latin typeface="+mj-lt"/>
                <a:cs typeface="+mn-ea"/>
                <a:sym typeface="+mn-lt"/>
              </a:endParaRPr>
            </a:p>
          </p:txBody>
        </p:sp>
      </p:grpSp>
    </p:spTree>
    <p:extLst>
      <p:ext uri="{BB962C8B-B14F-4D97-AF65-F5344CB8AC3E}">
        <p14:creationId xmlns:p14="http://schemas.microsoft.com/office/powerpoint/2010/main" val="4127623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6550" y="390632"/>
            <a:ext cx="10703169" cy="1045307"/>
          </a:xfrm>
        </p:spPr>
        <p:txBody>
          <a:bodyPr>
            <a:normAutofit/>
          </a:bodyPr>
          <a:lstStyle/>
          <a:p>
            <a:r>
              <a:rPr lang="en-US" altLang="zh-HK" b="1" dirty="0">
                <a:solidFill>
                  <a:srgbClr val="756359"/>
                </a:solidFill>
                <a:effectLst>
                  <a:outerShdw blurRad="38100" dist="38100" dir="2700000" algn="tl">
                    <a:srgbClr val="000000">
                      <a:alpha val="43137"/>
                    </a:srgbClr>
                  </a:outerShdw>
                </a:effectLst>
                <a:latin typeface="+mn-lt"/>
              </a:rPr>
              <a:t>What is a Love Letter?</a:t>
            </a:r>
            <a:endParaRPr lang="zh-HK" altLang="en-US" sz="6000" b="1" dirty="0">
              <a:solidFill>
                <a:srgbClr val="756359"/>
              </a:solidFill>
              <a:effectLst>
                <a:outerShdw blurRad="38100" dist="38100" dir="2700000" algn="tl">
                  <a:srgbClr val="000000">
                    <a:alpha val="43137"/>
                  </a:srgbClr>
                </a:outerShdw>
              </a:effectLst>
              <a:latin typeface="+mn-lt"/>
            </a:endParaRPr>
          </a:p>
        </p:txBody>
      </p:sp>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8</a:t>
            </a:fld>
            <a:endParaRPr lang="zh-HK" altLang="en-US">
              <a:solidFill>
                <a:schemeClr val="tx1"/>
              </a:solidFill>
            </a:endParaRPr>
          </a:p>
        </p:txBody>
      </p:sp>
      <p:sp>
        <p:nvSpPr>
          <p:cNvPr id="37" name="內容版面配置區 2"/>
          <p:cNvSpPr txBox="1">
            <a:spLocks/>
          </p:cNvSpPr>
          <p:nvPr/>
        </p:nvSpPr>
        <p:spPr>
          <a:xfrm>
            <a:off x="1309711" y="2098190"/>
            <a:ext cx="3900012" cy="27828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9738" indent="-439738" algn="just">
              <a:buFont typeface="Webdings" panose="05030102010509060703" pitchFamily="18" charset="2"/>
              <a:buChar char="Y"/>
            </a:pPr>
            <a:r>
              <a:rPr lang="en-US" altLang="zh-HK" sz="2600" dirty="0" smtClean="0">
                <a:solidFill>
                  <a:srgbClr val="756359"/>
                </a:solidFill>
                <a:latin typeface="+mj-lt"/>
              </a:rPr>
              <a:t>A love letter, which is deeply </a:t>
            </a:r>
            <a:r>
              <a:rPr lang="en-US" altLang="zh-HK" sz="2600" b="1" u="sng" dirty="0" smtClean="0">
                <a:solidFill>
                  <a:srgbClr val="FF5050"/>
                </a:solidFill>
                <a:effectLst>
                  <a:outerShdw blurRad="38100" dist="38100" dir="2700000" algn="tl">
                    <a:srgbClr val="000000">
                      <a:alpha val="43137"/>
                    </a:srgbClr>
                  </a:outerShdw>
                </a:effectLst>
                <a:latin typeface="+mj-lt"/>
              </a:rPr>
              <a:t>personal</a:t>
            </a:r>
            <a:r>
              <a:rPr lang="en-US" altLang="zh-HK" sz="2600" dirty="0" smtClean="0">
                <a:solidFill>
                  <a:srgbClr val="756359"/>
                </a:solidFill>
                <a:latin typeface="+mj-lt"/>
              </a:rPr>
              <a:t>, is one of the best gifts for someone or something dear to our hearts to </a:t>
            </a:r>
            <a:r>
              <a:rPr lang="en-US" altLang="zh-HK" sz="2600" b="1" u="sng" dirty="0">
                <a:solidFill>
                  <a:srgbClr val="FF5050"/>
                </a:solidFill>
                <a:effectLst>
                  <a:outerShdw blurRad="38100" dist="38100" dir="2700000" algn="tl">
                    <a:srgbClr val="000000">
                      <a:alpha val="43137"/>
                    </a:srgbClr>
                  </a:outerShdw>
                </a:effectLst>
                <a:latin typeface="+mj-lt"/>
              </a:rPr>
              <a:t>express our love </a:t>
            </a:r>
            <a:r>
              <a:rPr lang="en-US" altLang="zh-HK" sz="2600" b="1" u="sng" dirty="0" smtClean="0">
                <a:solidFill>
                  <a:srgbClr val="FF5050"/>
                </a:solidFill>
                <a:effectLst>
                  <a:outerShdw blurRad="38100" dist="38100" dir="2700000" algn="tl">
                    <a:srgbClr val="000000">
                      <a:alpha val="43137"/>
                    </a:srgbClr>
                  </a:outerShdw>
                </a:effectLst>
                <a:latin typeface="+mj-lt"/>
              </a:rPr>
              <a:t>and </a:t>
            </a:r>
            <a:r>
              <a:rPr lang="en-US" altLang="zh-HK" sz="2600" b="1" u="sng" dirty="0">
                <a:solidFill>
                  <a:srgbClr val="FF5050"/>
                </a:solidFill>
                <a:effectLst>
                  <a:outerShdw blurRad="38100" dist="38100" dir="2700000" algn="tl">
                    <a:srgbClr val="000000">
                      <a:alpha val="43137"/>
                    </a:srgbClr>
                  </a:outerShdw>
                </a:effectLst>
                <a:latin typeface="+mj-lt"/>
              </a:rPr>
              <a:t>gratitude</a:t>
            </a:r>
            <a:r>
              <a:rPr lang="en-US" altLang="zh-HK" sz="2600" dirty="0" smtClean="0">
                <a:solidFill>
                  <a:srgbClr val="756359"/>
                </a:solidFill>
                <a:latin typeface="+mj-lt"/>
              </a:rPr>
              <a:t> to them.                                                                                                                                        </a:t>
            </a:r>
            <a:endParaRPr lang="en-US" altLang="zh-HK" sz="2600" dirty="0">
              <a:solidFill>
                <a:srgbClr val="756359"/>
              </a:solidFill>
              <a:latin typeface="+mj-lt"/>
            </a:endParaRPr>
          </a:p>
        </p:txBody>
      </p:sp>
      <p:pic>
        <p:nvPicPr>
          <p:cNvPr id="8" name="圖片 7"/>
          <p:cNvPicPr>
            <a:picLocks noChangeAspect="1"/>
          </p:cNvPicPr>
          <p:nvPr/>
        </p:nvPicPr>
        <p:blipFill rotWithShape="1">
          <a:blip r:embed="rId2">
            <a:extLst>
              <a:ext uri="{BEBA8EAE-BF5A-486C-A8C5-ECC9F3942E4B}">
                <a14:imgProps xmlns:a14="http://schemas.microsoft.com/office/drawing/2010/main">
                  <a14:imgLayer r:embed="rId3">
                    <a14:imgEffect>
                      <a14:backgroundRemoval t="2900" b="26103" l="59328" r="95481">
                        <a14:backgroundMark x1="68083" y1="22833" x2="90000" y2="22667"/>
                        <a14:backgroundMark x1="90000" y1="6583" x2="90250" y2="18333"/>
                      </a14:backgroundRemoval>
                    </a14:imgEffect>
                  </a14:imgLayer>
                </a14:imgProps>
              </a:ext>
              <a:ext uri="{28A0092B-C50C-407E-A947-70E740481C1C}">
                <a14:useLocalDpi xmlns:a14="http://schemas.microsoft.com/office/drawing/2010/main" val="0"/>
              </a:ext>
            </a:extLst>
          </a:blip>
          <a:srcRect l="65985" t="6157" r="8798" b="76452"/>
          <a:stretch/>
        </p:blipFill>
        <p:spPr>
          <a:xfrm>
            <a:off x="6390738" y="1940865"/>
            <a:ext cx="4263241" cy="2940169"/>
          </a:xfrm>
          <a:prstGeom prst="rect">
            <a:avLst/>
          </a:prstGeom>
        </p:spPr>
      </p:pic>
    </p:spTree>
    <p:extLst>
      <p:ext uri="{BB962C8B-B14F-4D97-AF65-F5344CB8AC3E}">
        <p14:creationId xmlns:p14="http://schemas.microsoft.com/office/powerpoint/2010/main" val="1307216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vert="horz" lIns="91440" tIns="45720" rIns="91440" bIns="45720" rtlCol="0" anchor="ctr"/>
          <a:lstStyle/>
          <a:p>
            <a:fld id="{8442C06D-44E2-4491-8B6B-EB951651CB7B}" type="slidenum">
              <a:rPr lang="zh-HK" altLang="en-US">
                <a:solidFill>
                  <a:schemeClr val="tx1"/>
                </a:solidFill>
              </a:rPr>
              <a:pPr/>
              <a:t>9</a:t>
            </a:fld>
            <a:endParaRPr lang="zh-HK" altLang="en-US">
              <a:solidFill>
                <a:schemeClr val="tx1"/>
              </a:solidFill>
            </a:endParaRPr>
          </a:p>
        </p:txBody>
      </p:sp>
      <p:sp>
        <p:nvSpPr>
          <p:cNvPr id="37" name="標題 1"/>
          <p:cNvSpPr>
            <a:spLocks noGrp="1"/>
          </p:cNvSpPr>
          <p:nvPr>
            <p:ph type="title"/>
          </p:nvPr>
        </p:nvSpPr>
        <p:spPr>
          <a:xfrm>
            <a:off x="646550" y="390632"/>
            <a:ext cx="11545450" cy="1045307"/>
          </a:xfrm>
        </p:spPr>
        <p:txBody>
          <a:bodyPr>
            <a:normAutofit/>
          </a:bodyPr>
          <a:lstStyle/>
          <a:p>
            <a:r>
              <a:rPr lang="en-US" altLang="zh-HK" b="1" dirty="0" smtClean="0">
                <a:solidFill>
                  <a:srgbClr val="756359"/>
                </a:solidFill>
                <a:effectLst>
                  <a:outerShdw blurRad="38100" dist="38100" dir="2700000" algn="tl">
                    <a:srgbClr val="000000">
                      <a:alpha val="43137"/>
                    </a:srgbClr>
                  </a:outerShdw>
                </a:effectLst>
                <a:latin typeface="+mn-lt"/>
              </a:rPr>
              <a:t>You can express your love through showing…</a:t>
            </a:r>
            <a:endParaRPr lang="zh-HK" altLang="en-US" sz="6000" b="1" dirty="0">
              <a:solidFill>
                <a:srgbClr val="756359"/>
              </a:solidFill>
              <a:effectLst>
                <a:outerShdw blurRad="38100" dist="38100" dir="2700000" algn="tl">
                  <a:srgbClr val="000000">
                    <a:alpha val="43137"/>
                  </a:srgbClr>
                </a:outerShdw>
              </a:effectLst>
              <a:latin typeface="+mn-lt"/>
            </a:endParaRPr>
          </a:p>
        </p:txBody>
      </p:sp>
      <p:grpSp>
        <p:nvGrpSpPr>
          <p:cNvPr id="17" name="群組 16"/>
          <p:cNvGrpSpPr/>
          <p:nvPr/>
        </p:nvGrpSpPr>
        <p:grpSpPr>
          <a:xfrm>
            <a:off x="3716614" y="1444935"/>
            <a:ext cx="4758773" cy="4791833"/>
            <a:chOff x="3716614" y="1444935"/>
            <a:chExt cx="4758773" cy="4791833"/>
          </a:xfrm>
        </p:grpSpPr>
        <p:grpSp>
          <p:nvGrpSpPr>
            <p:cNvPr id="9" name="群組 8"/>
            <p:cNvGrpSpPr/>
            <p:nvPr/>
          </p:nvGrpSpPr>
          <p:grpSpPr>
            <a:xfrm>
              <a:off x="3716614" y="1444935"/>
              <a:ext cx="4758773" cy="4791833"/>
              <a:chOff x="3368237" y="1444935"/>
              <a:chExt cx="4758773" cy="4791833"/>
            </a:xfrm>
          </p:grpSpPr>
          <p:sp>
            <p:nvSpPr>
              <p:cNvPr id="30" name="PA_任意多边形 21"/>
              <p:cNvSpPr>
                <a:spLocks noChangeAspect="1"/>
              </p:cNvSpPr>
              <p:nvPr/>
            </p:nvSpPr>
            <p:spPr bwMode="auto">
              <a:xfrm>
                <a:off x="3709387" y="4453046"/>
                <a:ext cx="1990473" cy="1774728"/>
              </a:xfrm>
              <a:custGeom>
                <a:avLst/>
                <a:gdLst>
                  <a:gd name="T0" fmla="*/ 0 w 288"/>
                  <a:gd name="T1" fmla="*/ 91 h 257"/>
                  <a:gd name="T2" fmla="*/ 288 w 288"/>
                  <a:gd name="T3" fmla="*/ 257 h 257"/>
                  <a:gd name="T4" fmla="*/ 288 w 288"/>
                  <a:gd name="T5" fmla="*/ 76 h 257"/>
                  <a:gd name="T6" fmla="*/ 157 w 288"/>
                  <a:gd name="T7" fmla="*/ 0 h 257"/>
                  <a:gd name="T8" fmla="*/ 0 w 288"/>
                  <a:gd name="T9" fmla="*/ 91 h 257"/>
                </a:gdLst>
                <a:ahLst/>
                <a:cxnLst>
                  <a:cxn ang="0">
                    <a:pos x="T0" y="T1"/>
                  </a:cxn>
                  <a:cxn ang="0">
                    <a:pos x="T2" y="T3"/>
                  </a:cxn>
                  <a:cxn ang="0">
                    <a:pos x="T4" y="T5"/>
                  </a:cxn>
                  <a:cxn ang="0">
                    <a:pos x="T6" y="T7"/>
                  </a:cxn>
                  <a:cxn ang="0">
                    <a:pos x="T8" y="T9"/>
                  </a:cxn>
                </a:cxnLst>
                <a:rect l="0" t="0" r="r" b="b"/>
                <a:pathLst>
                  <a:path w="288" h="257">
                    <a:moveTo>
                      <a:pt x="0" y="91"/>
                    </a:moveTo>
                    <a:cubicBezTo>
                      <a:pt x="60" y="188"/>
                      <a:pt x="166" y="253"/>
                      <a:pt x="288" y="257"/>
                    </a:cubicBezTo>
                    <a:cubicBezTo>
                      <a:pt x="288" y="76"/>
                      <a:pt x="288" y="76"/>
                      <a:pt x="288" y="76"/>
                    </a:cubicBezTo>
                    <a:cubicBezTo>
                      <a:pt x="157" y="0"/>
                      <a:pt x="157" y="0"/>
                      <a:pt x="157" y="0"/>
                    </a:cubicBezTo>
                    <a:lnTo>
                      <a:pt x="0" y="91"/>
                    </a:lnTo>
                    <a:close/>
                  </a:path>
                </a:pathLst>
              </a:custGeom>
              <a:solidFill>
                <a:srgbClr val="F9E7E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2" name="PA_任意多边形 22"/>
              <p:cNvSpPr>
                <a:spLocks noChangeAspect="1"/>
              </p:cNvSpPr>
              <p:nvPr/>
            </p:nvSpPr>
            <p:spPr bwMode="auto">
              <a:xfrm>
                <a:off x="3368237" y="2687313"/>
                <a:ext cx="1373748" cy="2298083"/>
              </a:xfrm>
              <a:custGeom>
                <a:avLst/>
                <a:gdLst>
                  <a:gd name="T0" fmla="*/ 42 w 199"/>
                  <a:gd name="T1" fmla="*/ 0 h 333"/>
                  <a:gd name="T2" fmla="*/ 0 w 199"/>
                  <a:gd name="T3" fmla="*/ 167 h 333"/>
                  <a:gd name="T4" fmla="*/ 42 w 199"/>
                  <a:gd name="T5" fmla="*/ 333 h 333"/>
                  <a:gd name="T6" fmla="*/ 199 w 199"/>
                  <a:gd name="T7" fmla="*/ 242 h 333"/>
                  <a:gd name="T8" fmla="*/ 199 w 199"/>
                  <a:gd name="T9" fmla="*/ 91 h 333"/>
                  <a:gd name="T10" fmla="*/ 42 w 199"/>
                  <a:gd name="T11" fmla="*/ 0 h 333"/>
                </a:gdLst>
                <a:ahLst/>
                <a:cxnLst>
                  <a:cxn ang="0">
                    <a:pos x="T0" y="T1"/>
                  </a:cxn>
                  <a:cxn ang="0">
                    <a:pos x="T2" y="T3"/>
                  </a:cxn>
                  <a:cxn ang="0">
                    <a:pos x="T4" y="T5"/>
                  </a:cxn>
                  <a:cxn ang="0">
                    <a:pos x="T6" y="T7"/>
                  </a:cxn>
                  <a:cxn ang="0">
                    <a:pos x="T8" y="T9"/>
                  </a:cxn>
                  <a:cxn ang="0">
                    <a:pos x="T10" y="T11"/>
                  </a:cxn>
                </a:cxnLst>
                <a:rect l="0" t="0" r="r" b="b"/>
                <a:pathLst>
                  <a:path w="199" h="333">
                    <a:moveTo>
                      <a:pt x="42" y="0"/>
                    </a:moveTo>
                    <a:cubicBezTo>
                      <a:pt x="15" y="50"/>
                      <a:pt x="0" y="106"/>
                      <a:pt x="0" y="167"/>
                    </a:cubicBezTo>
                    <a:cubicBezTo>
                      <a:pt x="0" y="227"/>
                      <a:pt x="15" y="283"/>
                      <a:pt x="42" y="333"/>
                    </a:cubicBezTo>
                    <a:cubicBezTo>
                      <a:pt x="199" y="242"/>
                      <a:pt x="199" y="242"/>
                      <a:pt x="199" y="242"/>
                    </a:cubicBezTo>
                    <a:cubicBezTo>
                      <a:pt x="199" y="91"/>
                      <a:pt x="199" y="91"/>
                      <a:pt x="199" y="91"/>
                    </a:cubicBezTo>
                    <a:lnTo>
                      <a:pt x="42" y="0"/>
                    </a:lnTo>
                    <a:close/>
                  </a:path>
                </a:pathLst>
              </a:custGeom>
              <a:solidFill>
                <a:schemeClr val="accent2">
                  <a:lumMod val="40000"/>
                  <a:lumOff val="60000"/>
                </a:scheme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3" name="PA_任意多边形 23"/>
              <p:cNvSpPr>
                <a:spLocks noChangeAspect="1"/>
              </p:cNvSpPr>
              <p:nvPr/>
            </p:nvSpPr>
            <p:spPr bwMode="auto">
              <a:xfrm>
                <a:off x="5798309" y="4462041"/>
                <a:ext cx="1987551" cy="1774727"/>
              </a:xfrm>
              <a:custGeom>
                <a:avLst/>
                <a:gdLst>
                  <a:gd name="T0" fmla="*/ 0 w 288"/>
                  <a:gd name="T1" fmla="*/ 257 h 257"/>
                  <a:gd name="T2" fmla="*/ 288 w 288"/>
                  <a:gd name="T3" fmla="*/ 91 h 257"/>
                  <a:gd name="T4" fmla="*/ 131 w 288"/>
                  <a:gd name="T5" fmla="*/ 0 h 257"/>
                  <a:gd name="T6" fmla="*/ 0 w 288"/>
                  <a:gd name="T7" fmla="*/ 76 h 257"/>
                  <a:gd name="T8" fmla="*/ 0 w 288"/>
                  <a:gd name="T9" fmla="*/ 257 h 257"/>
                </a:gdLst>
                <a:ahLst/>
                <a:cxnLst>
                  <a:cxn ang="0">
                    <a:pos x="T0" y="T1"/>
                  </a:cxn>
                  <a:cxn ang="0">
                    <a:pos x="T2" y="T3"/>
                  </a:cxn>
                  <a:cxn ang="0">
                    <a:pos x="T4" y="T5"/>
                  </a:cxn>
                  <a:cxn ang="0">
                    <a:pos x="T6" y="T7"/>
                  </a:cxn>
                  <a:cxn ang="0">
                    <a:pos x="T8" y="T9"/>
                  </a:cxn>
                </a:cxnLst>
                <a:rect l="0" t="0" r="r" b="b"/>
                <a:pathLst>
                  <a:path w="288" h="257">
                    <a:moveTo>
                      <a:pt x="0" y="257"/>
                    </a:moveTo>
                    <a:cubicBezTo>
                      <a:pt x="122" y="253"/>
                      <a:pt x="228" y="188"/>
                      <a:pt x="288" y="91"/>
                    </a:cubicBezTo>
                    <a:cubicBezTo>
                      <a:pt x="131" y="0"/>
                      <a:pt x="131" y="0"/>
                      <a:pt x="131" y="0"/>
                    </a:cubicBezTo>
                    <a:cubicBezTo>
                      <a:pt x="0" y="76"/>
                      <a:pt x="0" y="76"/>
                      <a:pt x="0" y="76"/>
                    </a:cubicBezTo>
                    <a:lnTo>
                      <a:pt x="0" y="257"/>
                    </a:lnTo>
                    <a:close/>
                  </a:path>
                </a:pathLst>
              </a:custGeom>
              <a:solidFill>
                <a:srgbClr val="9B7F7B"/>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5" name="PA_任意多边形 24"/>
              <p:cNvSpPr>
                <a:spLocks noChangeAspect="1"/>
              </p:cNvSpPr>
              <p:nvPr/>
            </p:nvSpPr>
            <p:spPr bwMode="auto">
              <a:xfrm>
                <a:off x="3706465" y="1444935"/>
                <a:ext cx="1990473" cy="1774729"/>
              </a:xfrm>
              <a:custGeom>
                <a:avLst/>
                <a:gdLst>
                  <a:gd name="T0" fmla="*/ 288 w 288"/>
                  <a:gd name="T1" fmla="*/ 0 h 257"/>
                  <a:gd name="T2" fmla="*/ 0 w 288"/>
                  <a:gd name="T3" fmla="*/ 166 h 257"/>
                  <a:gd name="T4" fmla="*/ 157 w 288"/>
                  <a:gd name="T5" fmla="*/ 257 h 257"/>
                  <a:gd name="T6" fmla="*/ 288 w 288"/>
                  <a:gd name="T7" fmla="*/ 181 h 257"/>
                  <a:gd name="T8" fmla="*/ 288 w 288"/>
                  <a:gd name="T9" fmla="*/ 0 h 257"/>
                </a:gdLst>
                <a:ahLst/>
                <a:cxnLst>
                  <a:cxn ang="0">
                    <a:pos x="T0" y="T1"/>
                  </a:cxn>
                  <a:cxn ang="0">
                    <a:pos x="T2" y="T3"/>
                  </a:cxn>
                  <a:cxn ang="0">
                    <a:pos x="T4" y="T5"/>
                  </a:cxn>
                  <a:cxn ang="0">
                    <a:pos x="T6" y="T7"/>
                  </a:cxn>
                  <a:cxn ang="0">
                    <a:pos x="T8" y="T9"/>
                  </a:cxn>
                </a:cxnLst>
                <a:rect l="0" t="0" r="r" b="b"/>
                <a:pathLst>
                  <a:path w="288" h="257">
                    <a:moveTo>
                      <a:pt x="288" y="0"/>
                    </a:moveTo>
                    <a:cubicBezTo>
                      <a:pt x="166" y="4"/>
                      <a:pt x="60" y="69"/>
                      <a:pt x="0" y="166"/>
                    </a:cubicBezTo>
                    <a:cubicBezTo>
                      <a:pt x="157" y="257"/>
                      <a:pt x="157" y="257"/>
                      <a:pt x="157" y="257"/>
                    </a:cubicBezTo>
                    <a:cubicBezTo>
                      <a:pt x="288" y="181"/>
                      <a:pt x="288" y="181"/>
                      <a:pt x="288" y="181"/>
                    </a:cubicBezTo>
                    <a:lnTo>
                      <a:pt x="288" y="0"/>
                    </a:lnTo>
                    <a:close/>
                  </a:path>
                </a:pathLst>
              </a:custGeom>
              <a:solidFill>
                <a:schemeClr val="accent5">
                  <a:lumMod val="20000"/>
                  <a:lumOff val="80000"/>
                </a:schemeClr>
              </a:solidFill>
              <a:ln>
                <a:noFill/>
              </a:ln>
            </p:spPr>
            <p:txBody>
              <a:bodyPr/>
              <a:lstStyle/>
              <a:p>
                <a:endParaRPr lang="zh-CN" altLang="en-US">
                  <a:cs typeface="+mn-ea"/>
                  <a:sym typeface="+mn-lt"/>
                </a:endParaRPr>
              </a:p>
            </p:txBody>
          </p:sp>
          <p:sp>
            <p:nvSpPr>
              <p:cNvPr id="36" name="PA_任意多边形 25"/>
              <p:cNvSpPr>
                <a:spLocks noChangeAspect="1"/>
              </p:cNvSpPr>
              <p:nvPr/>
            </p:nvSpPr>
            <p:spPr bwMode="auto">
              <a:xfrm>
                <a:off x="6753262" y="2687313"/>
                <a:ext cx="1373748" cy="2298083"/>
              </a:xfrm>
              <a:custGeom>
                <a:avLst/>
                <a:gdLst>
                  <a:gd name="T0" fmla="*/ 157 w 199"/>
                  <a:gd name="T1" fmla="*/ 333 h 333"/>
                  <a:gd name="T2" fmla="*/ 199 w 199"/>
                  <a:gd name="T3" fmla="*/ 167 h 333"/>
                  <a:gd name="T4" fmla="*/ 157 w 199"/>
                  <a:gd name="T5" fmla="*/ 0 h 333"/>
                  <a:gd name="T6" fmla="*/ 0 w 199"/>
                  <a:gd name="T7" fmla="*/ 91 h 333"/>
                  <a:gd name="T8" fmla="*/ 0 w 199"/>
                  <a:gd name="T9" fmla="*/ 242 h 333"/>
                  <a:gd name="T10" fmla="*/ 157 w 199"/>
                  <a:gd name="T11" fmla="*/ 333 h 333"/>
                </a:gdLst>
                <a:ahLst/>
                <a:cxnLst>
                  <a:cxn ang="0">
                    <a:pos x="T0" y="T1"/>
                  </a:cxn>
                  <a:cxn ang="0">
                    <a:pos x="T2" y="T3"/>
                  </a:cxn>
                  <a:cxn ang="0">
                    <a:pos x="T4" y="T5"/>
                  </a:cxn>
                  <a:cxn ang="0">
                    <a:pos x="T6" y="T7"/>
                  </a:cxn>
                  <a:cxn ang="0">
                    <a:pos x="T8" y="T9"/>
                  </a:cxn>
                  <a:cxn ang="0">
                    <a:pos x="T10" y="T11"/>
                  </a:cxn>
                </a:cxnLst>
                <a:rect l="0" t="0" r="r" b="b"/>
                <a:pathLst>
                  <a:path w="199" h="333">
                    <a:moveTo>
                      <a:pt x="157" y="333"/>
                    </a:moveTo>
                    <a:cubicBezTo>
                      <a:pt x="184" y="283"/>
                      <a:pt x="199" y="227"/>
                      <a:pt x="199" y="167"/>
                    </a:cubicBezTo>
                    <a:cubicBezTo>
                      <a:pt x="199" y="106"/>
                      <a:pt x="184" y="50"/>
                      <a:pt x="157" y="0"/>
                    </a:cubicBezTo>
                    <a:cubicBezTo>
                      <a:pt x="0" y="91"/>
                      <a:pt x="0" y="91"/>
                      <a:pt x="0" y="91"/>
                    </a:cubicBezTo>
                    <a:cubicBezTo>
                      <a:pt x="0" y="242"/>
                      <a:pt x="0" y="242"/>
                      <a:pt x="0" y="242"/>
                    </a:cubicBezTo>
                    <a:lnTo>
                      <a:pt x="157" y="333"/>
                    </a:lnTo>
                    <a:close/>
                  </a:path>
                </a:pathLst>
              </a:custGeom>
              <a:solidFill>
                <a:schemeClr val="accent4">
                  <a:lumMod val="40000"/>
                  <a:lumOff val="60000"/>
                </a:scheme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8" name="PA_任意多边形 26"/>
              <p:cNvSpPr>
                <a:spLocks noChangeAspect="1"/>
              </p:cNvSpPr>
              <p:nvPr/>
            </p:nvSpPr>
            <p:spPr bwMode="auto">
              <a:xfrm>
                <a:off x="5798309" y="1445464"/>
                <a:ext cx="1987551" cy="1774729"/>
              </a:xfrm>
              <a:custGeom>
                <a:avLst/>
                <a:gdLst>
                  <a:gd name="T0" fmla="*/ 288 w 288"/>
                  <a:gd name="T1" fmla="*/ 166 h 257"/>
                  <a:gd name="T2" fmla="*/ 0 w 288"/>
                  <a:gd name="T3" fmla="*/ 0 h 257"/>
                  <a:gd name="T4" fmla="*/ 0 w 288"/>
                  <a:gd name="T5" fmla="*/ 181 h 257"/>
                  <a:gd name="T6" fmla="*/ 131 w 288"/>
                  <a:gd name="T7" fmla="*/ 257 h 257"/>
                  <a:gd name="T8" fmla="*/ 288 w 288"/>
                  <a:gd name="T9" fmla="*/ 166 h 257"/>
                </a:gdLst>
                <a:ahLst/>
                <a:cxnLst>
                  <a:cxn ang="0">
                    <a:pos x="T0" y="T1"/>
                  </a:cxn>
                  <a:cxn ang="0">
                    <a:pos x="T2" y="T3"/>
                  </a:cxn>
                  <a:cxn ang="0">
                    <a:pos x="T4" y="T5"/>
                  </a:cxn>
                  <a:cxn ang="0">
                    <a:pos x="T6" y="T7"/>
                  </a:cxn>
                  <a:cxn ang="0">
                    <a:pos x="T8" y="T9"/>
                  </a:cxn>
                </a:cxnLst>
                <a:rect l="0" t="0" r="r" b="b"/>
                <a:pathLst>
                  <a:path w="288" h="257">
                    <a:moveTo>
                      <a:pt x="288" y="166"/>
                    </a:moveTo>
                    <a:cubicBezTo>
                      <a:pt x="228" y="69"/>
                      <a:pt x="122" y="4"/>
                      <a:pt x="0" y="0"/>
                    </a:cubicBezTo>
                    <a:cubicBezTo>
                      <a:pt x="0" y="181"/>
                      <a:pt x="0" y="181"/>
                      <a:pt x="0" y="181"/>
                    </a:cubicBezTo>
                    <a:cubicBezTo>
                      <a:pt x="131" y="257"/>
                      <a:pt x="131" y="257"/>
                      <a:pt x="131" y="257"/>
                    </a:cubicBezTo>
                    <a:lnTo>
                      <a:pt x="288" y="166"/>
                    </a:lnTo>
                    <a:close/>
                  </a:path>
                </a:pathLst>
              </a:custGeom>
              <a:solidFill>
                <a:schemeClr val="accent1">
                  <a:lumMod val="40000"/>
                  <a:lumOff val="60000"/>
                </a:scheme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5" name="群組 14"/>
            <p:cNvGrpSpPr/>
            <p:nvPr/>
          </p:nvGrpSpPr>
          <p:grpSpPr>
            <a:xfrm>
              <a:off x="4765626" y="2541405"/>
              <a:ext cx="2633186" cy="2628000"/>
              <a:chOff x="687483" y="2728421"/>
              <a:chExt cx="2633186" cy="2628000"/>
            </a:xfrm>
          </p:grpSpPr>
          <p:pic>
            <p:nvPicPr>
              <p:cNvPr id="7" name="圖片 6"/>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917" y1="60949" x2="75917" y2="61489"/>
                            <a14:backgroundMark x1="67750" y1="57929" x2="67750" y2="57929"/>
                          </a14:backgroundRemoval>
                        </a14:imgEffect>
                      </a14:imgLayer>
                    </a14:imgProps>
                  </a:ext>
                  <a:ext uri="{28A0092B-C50C-407E-A947-70E740481C1C}">
                    <a14:useLocalDpi xmlns:a14="http://schemas.microsoft.com/office/drawing/2010/main" val="0"/>
                  </a:ext>
                </a:extLst>
              </a:blip>
              <a:srcRect l="46469" t="12130" r="14644" b="37631"/>
              <a:stretch/>
            </p:blipFill>
            <p:spPr>
              <a:xfrm>
                <a:off x="687483" y="2728421"/>
                <a:ext cx="2633186" cy="2628000"/>
              </a:xfrm>
              <a:prstGeom prst="rect">
                <a:avLst/>
              </a:prstGeom>
            </p:spPr>
          </p:pic>
          <p:sp>
            <p:nvSpPr>
              <p:cNvPr id="11" name="橢圓 10"/>
              <p:cNvSpPr/>
              <p:nvPr/>
            </p:nvSpPr>
            <p:spPr>
              <a:xfrm>
                <a:off x="845790" y="2851462"/>
                <a:ext cx="2340000" cy="2340000"/>
              </a:xfrm>
              <a:prstGeom prst="ellipse">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pic>
        <p:nvPicPr>
          <p:cNvPr id="39" name="圖片 38"/>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75602" t="1856" r="2732" b="77218"/>
          <a:stretch/>
        </p:blipFill>
        <p:spPr>
          <a:xfrm>
            <a:off x="4650490" y="4936787"/>
            <a:ext cx="967992" cy="93489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0" name="圖片 39"/>
          <p:cNvPicPr>
            <a:picLocks noChangeAspect="1"/>
          </p:cNvPicPr>
          <p:nvPr/>
        </p:nvPicPr>
        <p:blipFill rotWithShape="1">
          <a:blip r:embed="rId6" cstate="print">
            <a:extLst>
              <a:ext uri="{28A0092B-C50C-407E-A947-70E740481C1C}">
                <a14:useLocalDpi xmlns:a14="http://schemas.microsoft.com/office/drawing/2010/main" val="0"/>
              </a:ext>
            </a:extLst>
          </a:blip>
          <a:srcRect l="75723" t="22967" r="3815" b="54348"/>
          <a:stretch/>
        </p:blipFill>
        <p:spPr>
          <a:xfrm>
            <a:off x="3867609" y="3304935"/>
            <a:ext cx="953653" cy="9675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1" name="圖片 40"/>
          <p:cNvPicPr>
            <a:picLocks noChangeAspect="1"/>
          </p:cNvPicPr>
          <p:nvPr/>
        </p:nvPicPr>
        <p:blipFill rotWithShape="1">
          <a:blip r:embed="rId6">
            <a:extLst>
              <a:ext uri="{28A0092B-C50C-407E-A947-70E740481C1C}">
                <a14:useLocalDpi xmlns:a14="http://schemas.microsoft.com/office/drawing/2010/main" val="0"/>
              </a:ext>
            </a:extLst>
          </a:blip>
          <a:srcRect l="77797" t="47189" r="4511" b="35976"/>
          <a:stretch/>
        </p:blipFill>
        <p:spPr>
          <a:xfrm>
            <a:off x="4610821" y="1659058"/>
            <a:ext cx="1213337" cy="1154521"/>
          </a:xfrm>
          <a:prstGeom prst="rect">
            <a:avLst/>
          </a:prstGeom>
        </p:spPr>
      </p:pic>
      <p:pic>
        <p:nvPicPr>
          <p:cNvPr id="42" name="圖片 41"/>
          <p:cNvPicPr>
            <a:picLocks noChangeAspect="1"/>
          </p:cNvPicPr>
          <p:nvPr/>
        </p:nvPicPr>
        <p:blipFill rotWithShape="1">
          <a:blip r:embed="rId6">
            <a:extLst>
              <a:ext uri="{28A0092B-C50C-407E-A947-70E740481C1C}">
                <a14:useLocalDpi xmlns:a14="http://schemas.microsoft.com/office/drawing/2010/main" val="0"/>
              </a:ext>
            </a:extLst>
          </a:blip>
          <a:srcRect l="76276" t="66912" r="4280" b="16253"/>
          <a:stretch/>
        </p:blipFill>
        <p:spPr>
          <a:xfrm>
            <a:off x="6446377" y="1783905"/>
            <a:ext cx="1107240" cy="958629"/>
          </a:xfrm>
          <a:prstGeom prst="rect">
            <a:avLst/>
          </a:prstGeom>
        </p:spPr>
      </p:pic>
      <p:pic>
        <p:nvPicPr>
          <p:cNvPr id="43" name="圖片 42"/>
          <p:cNvPicPr>
            <a:picLocks noChangeAspect="1"/>
          </p:cNvPicPr>
          <p:nvPr/>
        </p:nvPicPr>
        <p:blipFill rotWithShape="1">
          <a:blip r:embed="rId7">
            <a:duotone>
              <a:schemeClr val="accent4">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l="52796" t="2036" r="27760" b="77863"/>
          <a:stretch/>
        </p:blipFill>
        <p:spPr>
          <a:xfrm>
            <a:off x="7366604" y="3255527"/>
            <a:ext cx="1035203" cy="1070132"/>
          </a:xfrm>
          <a:prstGeom prst="rect">
            <a:avLst/>
          </a:prstGeom>
        </p:spPr>
      </p:pic>
      <p:sp>
        <p:nvSpPr>
          <p:cNvPr id="44" name="內容版面配置區 2"/>
          <p:cNvSpPr txBox="1">
            <a:spLocks/>
          </p:cNvSpPr>
          <p:nvPr/>
        </p:nvSpPr>
        <p:spPr>
          <a:xfrm>
            <a:off x="3372780" y="5657601"/>
            <a:ext cx="1537840" cy="428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n-US" altLang="zh-HK" sz="2400" b="1" dirty="0" smtClean="0">
                <a:solidFill>
                  <a:srgbClr val="FF9999"/>
                </a:solidFill>
                <a:ea typeface="+mj-ea"/>
              </a:rPr>
              <a:t>Gratitude</a:t>
            </a:r>
          </a:p>
        </p:txBody>
      </p:sp>
      <p:sp>
        <p:nvSpPr>
          <p:cNvPr id="45" name="內容版面配置區 2"/>
          <p:cNvSpPr txBox="1">
            <a:spLocks/>
          </p:cNvSpPr>
          <p:nvPr/>
        </p:nvSpPr>
        <p:spPr>
          <a:xfrm>
            <a:off x="1839172" y="3574610"/>
            <a:ext cx="1968579" cy="428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n-US" altLang="zh-HK" sz="2400" b="1" dirty="0" smtClean="0">
                <a:solidFill>
                  <a:schemeClr val="accent2"/>
                </a:solidFill>
              </a:rPr>
              <a:t>Appreciation</a:t>
            </a:r>
            <a:endParaRPr lang="en-US" altLang="zh-HK" sz="2400" b="1" dirty="0">
              <a:solidFill>
                <a:schemeClr val="accent2"/>
              </a:solidFill>
            </a:endParaRPr>
          </a:p>
        </p:txBody>
      </p:sp>
      <p:sp>
        <p:nvSpPr>
          <p:cNvPr id="46" name="內容版面配置區 2"/>
          <p:cNvSpPr txBox="1">
            <a:spLocks/>
          </p:cNvSpPr>
          <p:nvPr/>
        </p:nvSpPr>
        <p:spPr>
          <a:xfrm>
            <a:off x="3521862" y="1406480"/>
            <a:ext cx="1245465" cy="428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altLang="zh-HK" sz="2400" b="1" dirty="0" smtClean="0">
                <a:solidFill>
                  <a:schemeClr val="accent1">
                    <a:lumMod val="75000"/>
                  </a:schemeClr>
                </a:solidFill>
              </a:rPr>
              <a:t>Respect</a:t>
            </a:r>
            <a:endParaRPr lang="en-US" altLang="zh-HK" sz="2400" b="1" dirty="0">
              <a:solidFill>
                <a:schemeClr val="accent1">
                  <a:lumMod val="75000"/>
                </a:schemeClr>
              </a:solidFill>
            </a:endParaRPr>
          </a:p>
        </p:txBody>
      </p:sp>
      <p:sp>
        <p:nvSpPr>
          <p:cNvPr id="47" name="內容版面配置區 2"/>
          <p:cNvSpPr txBox="1">
            <a:spLocks/>
          </p:cNvSpPr>
          <p:nvPr/>
        </p:nvSpPr>
        <p:spPr>
          <a:xfrm>
            <a:off x="7392151" y="1410957"/>
            <a:ext cx="1552293" cy="428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altLang="zh-HK" sz="2400" b="1" dirty="0" smtClean="0">
                <a:solidFill>
                  <a:schemeClr val="accent5">
                    <a:lumMod val="75000"/>
                  </a:schemeClr>
                </a:solidFill>
              </a:rPr>
              <a:t>Aspiration</a:t>
            </a:r>
            <a:endParaRPr lang="en-US" altLang="zh-HK" sz="2400" b="1" dirty="0">
              <a:solidFill>
                <a:schemeClr val="accent5">
                  <a:lumMod val="75000"/>
                </a:schemeClr>
              </a:solidFill>
            </a:endParaRPr>
          </a:p>
        </p:txBody>
      </p:sp>
      <p:sp>
        <p:nvSpPr>
          <p:cNvPr id="48" name="內容版面配置區 2"/>
          <p:cNvSpPr txBox="1">
            <a:spLocks/>
          </p:cNvSpPr>
          <p:nvPr/>
        </p:nvSpPr>
        <p:spPr>
          <a:xfrm>
            <a:off x="8634217" y="3574610"/>
            <a:ext cx="1639709" cy="428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altLang="zh-HK" sz="2400" b="1" dirty="0" smtClean="0">
                <a:solidFill>
                  <a:schemeClr val="accent4"/>
                </a:solidFill>
              </a:rPr>
              <a:t>Admiration</a:t>
            </a:r>
            <a:endParaRPr lang="en-US" altLang="zh-HK" sz="2400" b="1" dirty="0">
              <a:solidFill>
                <a:schemeClr val="accent4"/>
              </a:solidFill>
            </a:endParaRPr>
          </a:p>
        </p:txBody>
      </p:sp>
      <p:sp>
        <p:nvSpPr>
          <p:cNvPr id="49" name="內容版面配置區 2"/>
          <p:cNvSpPr txBox="1">
            <a:spLocks/>
          </p:cNvSpPr>
          <p:nvPr/>
        </p:nvSpPr>
        <p:spPr>
          <a:xfrm>
            <a:off x="7534143" y="5657601"/>
            <a:ext cx="2286132" cy="428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n-US" altLang="zh-HK" sz="2400" b="1" dirty="0" smtClean="0">
                <a:solidFill>
                  <a:srgbClr val="9B7F7B"/>
                </a:solidFill>
                <a:ea typeface="+mj-ea"/>
              </a:rPr>
              <a:t>Care &amp; concern</a:t>
            </a:r>
          </a:p>
        </p:txBody>
      </p:sp>
      <p:pic>
        <p:nvPicPr>
          <p:cNvPr id="2" name="圖片 1"/>
          <p:cNvPicPr>
            <a:picLocks noChangeAspect="1"/>
          </p:cNvPicPr>
          <p:nvPr/>
        </p:nvPicPr>
        <p:blipFill rotWithShape="1">
          <a:blip r:embed="rId9" cstate="print">
            <a:extLst>
              <a:ext uri="{28A0092B-C50C-407E-A947-70E740481C1C}">
                <a14:useLocalDpi xmlns:a14="http://schemas.microsoft.com/office/drawing/2010/main" val="0"/>
              </a:ext>
            </a:extLst>
          </a:blip>
          <a:srcRect r="66528" b="66806"/>
          <a:stretch/>
        </p:blipFill>
        <p:spPr>
          <a:xfrm>
            <a:off x="6562023" y="4985396"/>
            <a:ext cx="893706" cy="886289"/>
          </a:xfrm>
          <a:prstGeom prst="rect">
            <a:avLst/>
          </a:prstGeom>
        </p:spPr>
      </p:pic>
      <p:sp>
        <p:nvSpPr>
          <p:cNvPr id="27" name="內容版面配置區 2"/>
          <p:cNvSpPr txBox="1">
            <a:spLocks/>
          </p:cNvSpPr>
          <p:nvPr/>
        </p:nvSpPr>
        <p:spPr>
          <a:xfrm>
            <a:off x="5327080" y="3571079"/>
            <a:ext cx="1537840" cy="428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altLang="zh-HK" sz="2400" b="1" dirty="0" smtClean="0">
                <a:solidFill>
                  <a:schemeClr val="bg1"/>
                </a:solidFill>
                <a:ea typeface="+mj-ea"/>
              </a:rPr>
              <a:t>Affection</a:t>
            </a:r>
          </a:p>
        </p:txBody>
      </p:sp>
    </p:spTree>
    <p:extLst>
      <p:ext uri="{BB962C8B-B14F-4D97-AF65-F5344CB8AC3E}">
        <p14:creationId xmlns:p14="http://schemas.microsoft.com/office/powerpoint/2010/main" val="4608820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50.xml><?xml version="1.0" encoding="utf-8"?>
<p:tagLst xmlns:a="http://schemas.openxmlformats.org/drawingml/2006/main" xmlns:r="http://schemas.openxmlformats.org/officeDocument/2006/relationships" xmlns:p="http://schemas.openxmlformats.org/presentationml/2006/main">
  <p:tag name="PA" val="v3.0.0"/>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8115</TotalTime>
  <Words>4615</Words>
  <Application>Microsoft Office PowerPoint</Application>
  <PresentationFormat>寬螢幕</PresentationFormat>
  <Paragraphs>824</Paragraphs>
  <Slides>44</Slides>
  <Notes>0</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44</vt:i4>
      </vt:variant>
    </vt:vector>
  </HeadingPairs>
  <TitlesOfParts>
    <vt:vector size="60" baseType="lpstr">
      <vt:lpstr>等线</vt:lpstr>
      <vt:lpstr>等线 Light</vt:lpstr>
      <vt:lpstr>맑은 고딕</vt:lpstr>
      <vt:lpstr>新細明體</vt:lpstr>
      <vt:lpstr>新細明體</vt:lpstr>
      <vt:lpstr>Arial</vt:lpstr>
      <vt:lpstr>Calibri</vt:lpstr>
      <vt:lpstr>Calibri Light</vt:lpstr>
      <vt:lpstr>Century Gothic</vt:lpstr>
      <vt:lpstr>Franklin Gothic Demi Cond</vt:lpstr>
      <vt:lpstr>ITC Bookman</vt:lpstr>
      <vt:lpstr>Taffy</vt:lpstr>
      <vt:lpstr>Times New Roman</vt:lpstr>
      <vt:lpstr>Webdings</vt:lpstr>
      <vt:lpstr>Wingdings</vt:lpstr>
      <vt:lpstr>Office 佈景主題</vt:lpstr>
      <vt:lpstr>Learning &amp; Teaching Materials on</vt:lpstr>
      <vt:lpstr>Contents</vt:lpstr>
      <vt:lpstr>What is “SOW in Love”  Letter Writing Competition?</vt:lpstr>
      <vt:lpstr>PowerPoint 簡報</vt:lpstr>
      <vt:lpstr>PowerPoint 簡報</vt:lpstr>
      <vt:lpstr>PowerPoint 簡報</vt:lpstr>
      <vt:lpstr>What is a Love Letter?</vt:lpstr>
      <vt:lpstr>What is a Love Letter?</vt:lpstr>
      <vt:lpstr>You can express your love through showing…</vt:lpstr>
      <vt:lpstr>How to Write a Love Letter?</vt:lpstr>
      <vt:lpstr>PowerPoint 簡報</vt:lpstr>
      <vt:lpstr> Identifying the focus, recipient(s) and SOW</vt:lpstr>
      <vt:lpstr> Identifying the focus, recipient(s) and SOW</vt:lpstr>
      <vt:lpstr> Identifying the focus, recipient(s) and SOW</vt:lpstr>
      <vt:lpstr> Identifying the focus, recipient(s) and SOW</vt:lpstr>
      <vt:lpstr> Identifying the focus, recipient(s) and SOW </vt:lpstr>
      <vt:lpstr> Identifying the focus, recipient(s) and SOW</vt:lpstr>
      <vt:lpstr>PowerPoint 簡報</vt:lpstr>
      <vt:lpstr>PowerPoint 簡報</vt:lpstr>
      <vt:lpstr>PowerPoint 簡報</vt:lpstr>
      <vt:lpstr>PowerPoint 簡報</vt:lpstr>
      <vt:lpstr>PowerPoint 簡報</vt:lpstr>
      <vt:lpstr>PowerPoint 簡報</vt:lpstr>
      <vt:lpstr>PowerPoint 簡報</vt:lpstr>
      <vt:lpstr>Organising the content systematically</vt:lpstr>
      <vt:lpstr>How to Present a Love Letter Effectively?</vt:lpstr>
      <vt:lpstr>How to Present a Love Letter Effectively?</vt:lpstr>
      <vt:lpstr>Tip #1 – Writing with a heartfelt tone</vt:lpstr>
      <vt:lpstr>Tip #2 – Using quotes (e.g. SOW)</vt:lpstr>
      <vt:lpstr>Tip #2 – Using quotes (e.g. SOW)</vt:lpstr>
      <vt:lpstr>Tip #3 – Enhancing emotional appeal with creative use of English</vt:lpstr>
      <vt:lpstr>PowerPoint 簡報</vt:lpstr>
      <vt:lpstr>PowerPoint 簡報</vt:lpstr>
      <vt:lpstr>PowerPoint 簡報</vt:lpstr>
      <vt:lpstr>PowerPoint 簡報</vt:lpstr>
      <vt:lpstr>PowerPoint 簡報</vt:lpstr>
      <vt:lpstr>Tip #4 – Varying language patterns</vt:lpstr>
      <vt:lpstr>PowerPoint 簡報</vt:lpstr>
      <vt:lpstr>PowerPoint 簡報</vt:lpstr>
      <vt:lpstr>PowerPoint 簡報</vt:lpstr>
      <vt:lpstr>PowerPoint 簡報</vt:lpstr>
      <vt:lpstr>Tip #5 – Utilising visual aids</vt:lpstr>
      <vt:lpstr>Reminders</vt:lpstr>
      <vt:lpstr>A checklist for your submission</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CHU, Wai-lung</dc:creator>
  <cp:lastModifiedBy>CHU, Wai-lung</cp:lastModifiedBy>
  <cp:revision>779</cp:revision>
  <cp:lastPrinted>2023-11-14T08:35:31Z</cp:lastPrinted>
  <dcterms:created xsi:type="dcterms:W3CDTF">2023-09-29T02:02:05Z</dcterms:created>
  <dcterms:modified xsi:type="dcterms:W3CDTF">2023-11-15T01:43:01Z</dcterms:modified>
</cp:coreProperties>
</file>